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6"/>
  </p:notesMasterIdLst>
  <p:sldIdLst>
    <p:sldId id="308" r:id="rId5"/>
    <p:sldId id="258" r:id="rId6"/>
    <p:sldId id="286" r:id="rId7"/>
    <p:sldId id="348" r:id="rId8"/>
    <p:sldId id="345" r:id="rId9"/>
    <p:sldId id="346" r:id="rId10"/>
    <p:sldId id="310" r:id="rId11"/>
    <p:sldId id="318" r:id="rId12"/>
    <p:sldId id="324" r:id="rId13"/>
    <p:sldId id="347" r:id="rId14"/>
    <p:sldId id="302" r:id="rId15"/>
  </p:sldIdLst>
  <p:sldSz cx="9144000" cy="6858000" type="screen4x3"/>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キックオフ資料" id="{AF7CE4C2-D637-7545-B194-FB415399CC09}">
          <p14:sldIdLst>
            <p14:sldId id="308"/>
            <p14:sldId id="258"/>
            <p14:sldId id="286"/>
            <p14:sldId id="348"/>
            <p14:sldId id="345"/>
            <p14:sldId id="346"/>
            <p14:sldId id="310"/>
            <p14:sldId id="318"/>
            <p14:sldId id="324"/>
            <p14:sldId id="347"/>
            <p14:sldId id="302"/>
          </p14:sldIdLst>
        </p14:section>
        <p14:section name="APPENDIX" id="{0091B497-0A3B-DC48-8B00-57EAB7825058}">
          <p14:sldIdLst/>
        </p14:section>
      </p14:sectionLst>
    </p:ext>
    <p:ext uri="{EFAFB233-063F-42B5-8137-9DF3F51BA10A}">
      <p15:sldGuideLst xmlns:p15="http://schemas.microsoft.com/office/powerpoint/2012/main">
        <p15:guide id="2" pos="288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vueWOxea1L7d6pxg4KbDEqi5H7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4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4CA81-ECC4-43F2-BFAB-71ABB1B929E7}" v="11" dt="2021-05-31T03:00:14.30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94"/>
    <p:restoredTop sz="95788"/>
  </p:normalViewPr>
  <p:slideViewPr>
    <p:cSldViewPr snapToGrid="0">
      <p:cViewPr varScale="1">
        <p:scale>
          <a:sx n="128" d="100"/>
          <a:sy n="128" d="100"/>
        </p:scale>
        <p:origin x="2056" y="176"/>
      </p:cViewPr>
      <p:guideLst>
        <p:guide pos="2880"/>
        <p:guide orient="horz" pos="2183"/>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0" d="100"/>
          <a:sy n="90" d="100"/>
        </p:scale>
        <p:origin x="45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331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3" y="0"/>
            <a:ext cx="2918831" cy="49331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1285"/>
            <a:ext cx="2918831" cy="49331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a:t>あらかじめ口頭で</a:t>
            </a:r>
          </a:p>
          <a:p>
            <a:r>
              <a:rPr kumimoji="1" lang="ja-JP" altLang="en-US"/>
              <a:t>「</a:t>
            </a:r>
            <a:r>
              <a:rPr kumimoji="1" lang="en-US" altLang="ja-JP" dirty="0"/>
              <a:t>HR Spanner</a:t>
            </a:r>
            <a:r>
              <a:rPr kumimoji="1" lang="ja-JP" altLang="en-US"/>
              <a:t>についてを軽くおさらいしてから、ヒアリングをする旨」を伝えておくとよさそうです。</a:t>
            </a:r>
            <a:endParaRPr kumimoji="1" lang="en-US" altLang="ja-JP"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Calibri"/>
                <a:ea typeface="Calibri"/>
                <a:cs typeface="Calibri"/>
                <a:sym typeface="Calibri"/>
              </a:rPr>
              <a:t>1</a:t>
            </a:fld>
            <a:endParaRPr lang="ja-JP" alt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221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8:notes"/>
          <p:cNvSpPr txBox="1">
            <a:spLocks noGrp="1"/>
          </p:cNvSpPr>
          <p:nvPr>
            <p:ph type="body" idx="1"/>
          </p:nvPr>
        </p:nvSpPr>
        <p:spPr>
          <a:xfrm>
            <a:off x="673577" y="4686499"/>
            <a:ext cx="538861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p18: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8:notes"/>
          <p:cNvSpPr txBox="1">
            <a:spLocks noGrp="1"/>
          </p:cNvSpPr>
          <p:nvPr>
            <p:ph type="body" idx="1"/>
          </p:nvPr>
        </p:nvSpPr>
        <p:spPr>
          <a:xfrm>
            <a:off x="673577" y="4686499"/>
            <a:ext cx="538861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p18: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771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8:notes"/>
          <p:cNvSpPr txBox="1">
            <a:spLocks noGrp="1"/>
          </p:cNvSpPr>
          <p:nvPr>
            <p:ph type="body" idx="1"/>
          </p:nvPr>
        </p:nvSpPr>
        <p:spPr>
          <a:xfrm>
            <a:off x="673577" y="4686499"/>
            <a:ext cx="538861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p18: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00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8:notes"/>
          <p:cNvSpPr txBox="1">
            <a:spLocks noGrp="1"/>
          </p:cNvSpPr>
          <p:nvPr>
            <p:ph type="body" idx="1"/>
          </p:nvPr>
        </p:nvSpPr>
        <p:spPr>
          <a:xfrm>
            <a:off x="673577" y="4686499"/>
            <a:ext cx="538861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18: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6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8:notes"/>
          <p:cNvSpPr txBox="1">
            <a:spLocks noGrp="1"/>
          </p:cNvSpPr>
          <p:nvPr>
            <p:ph type="body" idx="1"/>
          </p:nvPr>
        </p:nvSpPr>
        <p:spPr>
          <a:xfrm>
            <a:off x="673577" y="4686499"/>
            <a:ext cx="538861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18: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842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とコンテンツ" preserve="1" userDrawn="1">
  <p:cSld name="1_タイトルとコンテンツ">
    <p:spTree>
      <p:nvGrpSpPr>
        <p:cNvPr id="1" name="Shape 18"/>
        <p:cNvGrpSpPr/>
        <p:nvPr/>
      </p:nvGrpSpPr>
      <p:grpSpPr>
        <a:xfrm>
          <a:off x="0" y="0"/>
          <a:ext cx="0" cy="0"/>
          <a:chOff x="0" y="0"/>
          <a:chExt cx="0" cy="0"/>
        </a:xfrm>
      </p:grpSpPr>
      <p:pic>
        <p:nvPicPr>
          <p:cNvPr id="9" name="Google Shape;16;p14" descr="傘 が含まれている画像&#10;&#10;自動的に生成された説明">
            <a:extLst>
              <a:ext uri="{FF2B5EF4-FFF2-40B4-BE49-F238E27FC236}">
                <a16:creationId xmlns:a16="http://schemas.microsoft.com/office/drawing/2014/main" id="{21F7BED3-26F7-1546-A5CC-BBBEE23BD503}"/>
              </a:ext>
            </a:extLst>
          </p:cNvPr>
          <p:cNvPicPr preferRelativeResize="0"/>
          <p:nvPr userDrawn="1"/>
        </p:nvPicPr>
        <p:blipFill rotWithShape="1">
          <a:blip r:embed="rId2">
            <a:alphaModFix amt="80000"/>
          </a:blip>
          <a:srcRect l="21801" t="7449" r="28436" b="54836"/>
          <a:stretch/>
        </p:blipFill>
        <p:spPr>
          <a:xfrm>
            <a:off x="0" y="0"/>
            <a:ext cx="9144000" cy="6947062"/>
          </a:xfrm>
          <a:prstGeom prst="rect">
            <a:avLst/>
          </a:prstGeom>
          <a:solidFill>
            <a:schemeClr val="bg1">
              <a:lumMod val="95000"/>
            </a:schemeClr>
          </a:solidFill>
          <a:ln>
            <a:noFill/>
          </a:ln>
        </p:spPr>
      </p:pic>
      <p:sp>
        <p:nvSpPr>
          <p:cNvPr id="10" name="Google Shape;17;p14">
            <a:extLst>
              <a:ext uri="{FF2B5EF4-FFF2-40B4-BE49-F238E27FC236}">
                <a16:creationId xmlns:a16="http://schemas.microsoft.com/office/drawing/2014/main" id="{FFCA3D14-4C5E-9E41-8B4A-F72DD8AF961A}"/>
              </a:ext>
            </a:extLst>
          </p:cNvPr>
          <p:cNvSpPr txBox="1">
            <a:spLocks noGrp="1"/>
          </p:cNvSpPr>
          <p:nvPr>
            <p:ph type="title"/>
          </p:nvPr>
        </p:nvSpPr>
        <p:spPr>
          <a:xfrm>
            <a:off x="395290" y="2933341"/>
            <a:ext cx="8353423" cy="1326383"/>
          </a:xfrm>
          <a:prstGeom prst="rect">
            <a:avLst/>
          </a:prstGeom>
          <a:noFill/>
          <a:ln>
            <a:noFill/>
          </a:ln>
        </p:spPr>
        <p:txBody>
          <a:bodyPr spcFirstLastPara="1" wrap="square" lIns="91425" tIns="0" rIns="91425" bIns="45700" anchor="t" anchorCtr="0">
            <a:noAutofit/>
          </a:bodyPr>
          <a:lstStyle>
            <a:lvl1pPr lvl="0" algn="l">
              <a:lnSpc>
                <a:spcPct val="130000"/>
              </a:lnSpc>
              <a:spcBef>
                <a:spcPts val="0"/>
              </a:spcBef>
              <a:spcAft>
                <a:spcPts val="0"/>
              </a:spcAft>
              <a:buClr>
                <a:schemeClr val="dk1"/>
              </a:buClr>
              <a:buSzPts val="3200"/>
              <a:buFont typeface="Meiryo"/>
              <a:buNone/>
              <a:defRPr sz="3200" b="1">
                <a:solidFill>
                  <a:schemeClr val="bg1"/>
                </a:solidFill>
                <a:latin typeface="Meiryo"/>
                <a:ea typeface="Meiryo"/>
                <a:cs typeface="Meiryo"/>
                <a:sym typeface="Meiry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ja-JP" altLang="en-US"/>
              <a:t>マスター タイトルの書式設定</a:t>
            </a:r>
            <a:endParaRPr dirty="0"/>
          </a:p>
        </p:txBody>
      </p:sp>
      <p:sp>
        <p:nvSpPr>
          <p:cNvPr id="11" name="Google Shape;12;p13">
            <a:extLst>
              <a:ext uri="{FF2B5EF4-FFF2-40B4-BE49-F238E27FC236}">
                <a16:creationId xmlns:a16="http://schemas.microsoft.com/office/drawing/2014/main" id="{592A9A75-12AE-2944-80B1-F0253FEE48EA}"/>
              </a:ext>
            </a:extLst>
          </p:cNvPr>
          <p:cNvSpPr txBox="1">
            <a:spLocks noGrp="1"/>
          </p:cNvSpPr>
          <p:nvPr>
            <p:ph type="sldNum" idx="12"/>
          </p:nvPr>
        </p:nvSpPr>
        <p:spPr>
          <a:xfrm>
            <a:off x="296091" y="6468231"/>
            <a:ext cx="1512169" cy="162297"/>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chemeClr val="accent6"/>
                </a:solidFill>
                <a:latin typeface="Avenir Book" panose="02000503020000020003" pitchFamily="2" charset="0"/>
                <a:ea typeface="Avenir Book" panose="02000503020000020003" pitchFamily="2" charset="0"/>
                <a:cs typeface="Arial"/>
                <a:sym typeface="Arial"/>
              </a:defRPr>
            </a:lvl1pPr>
            <a:lvl2pPr marL="0" marR="0" lvl="1" indent="0" algn="r" rtl="0">
              <a:spcBef>
                <a:spcPts val="0"/>
              </a:spcBef>
              <a:buNone/>
              <a:defRPr sz="800" b="0" i="0" u="none" strike="noStrike" cap="none">
                <a:solidFill>
                  <a:schemeClr val="accent6"/>
                </a:solidFill>
                <a:latin typeface="Arial"/>
                <a:ea typeface="Arial"/>
                <a:cs typeface="Arial"/>
                <a:sym typeface="Arial"/>
              </a:defRPr>
            </a:lvl2pPr>
            <a:lvl3pPr marL="0" marR="0" lvl="2" indent="0" algn="r" rtl="0">
              <a:spcBef>
                <a:spcPts val="0"/>
              </a:spcBef>
              <a:buNone/>
              <a:defRPr sz="800" b="0" i="0" u="none" strike="noStrike" cap="none">
                <a:solidFill>
                  <a:schemeClr val="accent6"/>
                </a:solidFill>
                <a:latin typeface="Arial"/>
                <a:ea typeface="Arial"/>
                <a:cs typeface="Arial"/>
                <a:sym typeface="Arial"/>
              </a:defRPr>
            </a:lvl3pPr>
            <a:lvl4pPr marL="0" marR="0" lvl="3" indent="0" algn="r" rtl="0">
              <a:spcBef>
                <a:spcPts val="0"/>
              </a:spcBef>
              <a:buNone/>
              <a:defRPr sz="800" b="0" i="0" u="none" strike="noStrike" cap="none">
                <a:solidFill>
                  <a:schemeClr val="accent6"/>
                </a:solidFill>
                <a:latin typeface="Arial"/>
                <a:ea typeface="Arial"/>
                <a:cs typeface="Arial"/>
                <a:sym typeface="Arial"/>
              </a:defRPr>
            </a:lvl4pPr>
            <a:lvl5pPr marL="0" marR="0" lvl="4" indent="0" algn="r" rtl="0">
              <a:spcBef>
                <a:spcPts val="0"/>
              </a:spcBef>
              <a:buNone/>
              <a:defRPr sz="800" b="0" i="0" u="none" strike="noStrike" cap="none">
                <a:solidFill>
                  <a:schemeClr val="accent6"/>
                </a:solidFill>
                <a:latin typeface="Arial"/>
                <a:ea typeface="Arial"/>
                <a:cs typeface="Arial"/>
                <a:sym typeface="Arial"/>
              </a:defRPr>
            </a:lvl5pPr>
            <a:lvl6pPr marL="0" marR="0" lvl="5" indent="0" algn="r" rtl="0">
              <a:spcBef>
                <a:spcPts val="0"/>
              </a:spcBef>
              <a:buNone/>
              <a:defRPr sz="800" b="0" i="0" u="none" strike="noStrike" cap="none">
                <a:solidFill>
                  <a:schemeClr val="accent6"/>
                </a:solidFill>
                <a:latin typeface="Arial"/>
                <a:ea typeface="Arial"/>
                <a:cs typeface="Arial"/>
                <a:sym typeface="Arial"/>
              </a:defRPr>
            </a:lvl6pPr>
            <a:lvl7pPr marL="0" marR="0" lvl="6" indent="0" algn="r" rtl="0">
              <a:spcBef>
                <a:spcPts val="0"/>
              </a:spcBef>
              <a:buNone/>
              <a:defRPr sz="800" b="0" i="0" u="none" strike="noStrike" cap="none">
                <a:solidFill>
                  <a:schemeClr val="accent6"/>
                </a:solidFill>
                <a:latin typeface="Arial"/>
                <a:ea typeface="Arial"/>
                <a:cs typeface="Arial"/>
                <a:sym typeface="Arial"/>
              </a:defRPr>
            </a:lvl7pPr>
            <a:lvl8pPr marL="0" marR="0" lvl="7" indent="0" algn="r" rtl="0">
              <a:spcBef>
                <a:spcPts val="0"/>
              </a:spcBef>
              <a:buNone/>
              <a:defRPr sz="800" b="0" i="0" u="none" strike="noStrike" cap="none">
                <a:solidFill>
                  <a:schemeClr val="accent6"/>
                </a:solidFill>
                <a:latin typeface="Arial"/>
                <a:ea typeface="Arial"/>
                <a:cs typeface="Arial"/>
                <a:sym typeface="Arial"/>
              </a:defRPr>
            </a:lvl8pPr>
            <a:lvl9pPr marL="0" marR="0" lvl="8" indent="0" algn="r" rtl="0">
              <a:spcBef>
                <a:spcPts val="0"/>
              </a:spcBef>
              <a:buNone/>
              <a:defRPr sz="800" b="0" i="0" u="none" strike="noStrike" cap="none">
                <a:solidFill>
                  <a:schemeClr val="accent6"/>
                </a:solidFill>
                <a:latin typeface="Arial"/>
                <a:ea typeface="Arial"/>
                <a:cs typeface="Arial"/>
                <a:sym typeface="Arial"/>
              </a:defRPr>
            </a:lvl9pPr>
          </a:lstStyle>
          <a:p>
            <a:fld id="{00000000-1234-1234-1234-123412341234}" type="slidenum">
              <a:rPr lang="en-US" altLang="ja-JP" smtClean="0"/>
              <a:pPr/>
              <a:t>‹#›</a:t>
            </a:fld>
            <a:endParaRPr lang="ja-JP" altLang="en-US"/>
          </a:p>
        </p:txBody>
      </p:sp>
      <p:sp>
        <p:nvSpPr>
          <p:cNvPr id="13" name="Google Shape;13;p13">
            <a:extLst>
              <a:ext uri="{FF2B5EF4-FFF2-40B4-BE49-F238E27FC236}">
                <a16:creationId xmlns:a16="http://schemas.microsoft.com/office/drawing/2014/main" id="{41971F1E-77F7-854E-B184-FC5E6362A24C}"/>
              </a:ext>
            </a:extLst>
          </p:cNvPr>
          <p:cNvSpPr txBox="1"/>
          <p:nvPr userDrawn="1"/>
        </p:nvSpPr>
        <p:spPr>
          <a:xfrm>
            <a:off x="6551608" y="6450265"/>
            <a:ext cx="2232248" cy="215444"/>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chemeClr val="dk1"/>
              </a:buClr>
              <a:buSzPts val="800"/>
              <a:buFont typeface="Arial"/>
              <a:buNone/>
            </a:pPr>
            <a:r>
              <a:rPr lang="ja-JP" sz="800" b="0" i="0" u="none" strike="noStrike" cap="none">
                <a:solidFill>
                  <a:schemeClr val="bg1"/>
                </a:solidFill>
                <a:latin typeface="Avenir Book" panose="02000503020000020003" pitchFamily="2" charset="0"/>
                <a:ea typeface="Arial"/>
                <a:cs typeface="Arial"/>
                <a:sym typeface="Arial"/>
              </a:rPr>
              <a:t>© PERSOL CAREER CO., LTD.</a:t>
            </a:r>
            <a:endParaRPr sz="800" b="0" i="0" u="none" strike="noStrike" cap="none" dirty="0">
              <a:solidFill>
                <a:schemeClr val="bg1"/>
              </a:solidFill>
              <a:latin typeface="Avenir Book" panose="02000503020000020003" pitchFamily="2" charset="0"/>
              <a:ea typeface="Arial"/>
              <a:cs typeface="Arial"/>
              <a:sym typeface="Arial"/>
            </a:endParaRPr>
          </a:p>
        </p:txBody>
      </p:sp>
    </p:spTree>
    <p:extLst>
      <p:ext uri="{BB962C8B-B14F-4D97-AF65-F5344CB8AC3E}">
        <p14:creationId xmlns:p14="http://schemas.microsoft.com/office/powerpoint/2010/main" val="52195311"/>
      </p:ext>
    </p:extLst>
  </p:cSld>
  <p:clrMapOvr>
    <a:masterClrMapping/>
  </p:clrMapOvr>
  <p:extLst>
    <p:ext uri="{DCECCB84-F9BA-43D5-87BE-67443E8EF086}">
      <p15:sldGuideLst xmlns:p15="http://schemas.microsoft.com/office/powerpoint/2012/main">
        <p15:guide id="1" pos="249">
          <p15:clr>
            <a:srgbClr val="FBAE40"/>
          </p15:clr>
        </p15:guide>
        <p15:guide id="2" pos="551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 スライド" preserve="1" userDrawn="1">
  <p:cSld name="1_タイトル スライド">
    <p:bg>
      <p:bgRef idx="1001">
        <a:schemeClr val="bg1"/>
      </p:bgRef>
    </p:bg>
    <p:spTree>
      <p:nvGrpSpPr>
        <p:cNvPr id="1" name="Shape 15"/>
        <p:cNvGrpSpPr/>
        <p:nvPr/>
      </p:nvGrpSpPr>
      <p:grpSpPr>
        <a:xfrm>
          <a:off x="0" y="0"/>
          <a:ext cx="0" cy="0"/>
          <a:chOff x="0" y="0"/>
          <a:chExt cx="0" cy="0"/>
        </a:xfrm>
      </p:grpSpPr>
      <p:sp>
        <p:nvSpPr>
          <p:cNvPr id="17" name="Google Shape;17;p14"/>
          <p:cNvSpPr txBox="1">
            <a:spLocks noGrp="1"/>
          </p:cNvSpPr>
          <p:nvPr>
            <p:ph type="title"/>
          </p:nvPr>
        </p:nvSpPr>
        <p:spPr>
          <a:xfrm>
            <a:off x="395288" y="3065096"/>
            <a:ext cx="8353426" cy="1131063"/>
          </a:xfrm>
          <a:prstGeom prst="rect">
            <a:avLst/>
          </a:prstGeom>
          <a:noFill/>
          <a:ln>
            <a:noFill/>
          </a:ln>
        </p:spPr>
        <p:txBody>
          <a:bodyPr spcFirstLastPara="1" wrap="square" lIns="91425" tIns="0" rIns="91425" bIns="45700" anchor="t" anchorCtr="0">
            <a:noAutofit/>
          </a:bodyPr>
          <a:lstStyle>
            <a:lvl1pPr lvl="0" algn="l">
              <a:lnSpc>
                <a:spcPct val="130000"/>
              </a:lnSpc>
              <a:spcBef>
                <a:spcPts val="0"/>
              </a:spcBef>
              <a:spcAft>
                <a:spcPts val="0"/>
              </a:spcAft>
              <a:buClr>
                <a:schemeClr val="dk1"/>
              </a:buClr>
              <a:buSzPts val="3200"/>
              <a:buFont typeface="Meiryo"/>
              <a:buNone/>
              <a:defRPr sz="3000" b="1">
                <a:solidFill>
                  <a:schemeClr val="tx2"/>
                </a:solidFill>
                <a:latin typeface="Meiryo"/>
                <a:ea typeface="Meiryo"/>
                <a:cs typeface="Meiryo"/>
                <a:sym typeface="Meiry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ja-JP" altLang="en-US"/>
              <a:t>マスター タイトルの書式設定</a:t>
            </a:r>
            <a:endParaRPr dirty="0"/>
          </a:p>
        </p:txBody>
      </p:sp>
      <p:sp>
        <p:nvSpPr>
          <p:cNvPr id="2" name="テキスト ボックス 1">
            <a:extLst>
              <a:ext uri="{FF2B5EF4-FFF2-40B4-BE49-F238E27FC236}">
                <a16:creationId xmlns:a16="http://schemas.microsoft.com/office/drawing/2014/main" id="{ACEEEA30-5524-C04F-946B-AD8144495A77}"/>
              </a:ext>
            </a:extLst>
          </p:cNvPr>
          <p:cNvSpPr txBox="1"/>
          <p:nvPr userDrawn="1"/>
        </p:nvSpPr>
        <p:spPr>
          <a:xfrm>
            <a:off x="10559143" y="4713514"/>
            <a:ext cx="184731" cy="307777"/>
          </a:xfrm>
          <a:prstGeom prst="rect">
            <a:avLst/>
          </a:prstGeom>
          <a:noFill/>
        </p:spPr>
        <p:txBody>
          <a:bodyPr wrap="none" rtlCol="0">
            <a:spAutoFit/>
          </a:bodyPr>
          <a:lstStyle/>
          <a:p>
            <a:endParaRPr kumimoji="1" lang="ja-JP" altLang="en-US">
              <a:solidFill>
                <a:schemeClr val="accent1"/>
              </a:solidFill>
            </a:endParaRPr>
          </a:p>
        </p:txBody>
      </p:sp>
      <p:sp>
        <p:nvSpPr>
          <p:cNvPr id="7" name="テキスト プレースホルダー 6">
            <a:extLst>
              <a:ext uri="{FF2B5EF4-FFF2-40B4-BE49-F238E27FC236}">
                <a16:creationId xmlns:a16="http://schemas.microsoft.com/office/drawing/2014/main" id="{7EAD1FB1-48BC-834A-8A4F-2831C2468E49}"/>
              </a:ext>
            </a:extLst>
          </p:cNvPr>
          <p:cNvSpPr>
            <a:spLocks noGrp="1"/>
          </p:cNvSpPr>
          <p:nvPr>
            <p:ph type="body" sz="quarter" idx="11"/>
          </p:nvPr>
        </p:nvSpPr>
        <p:spPr>
          <a:xfrm>
            <a:off x="395290" y="5221096"/>
            <a:ext cx="8353423" cy="1049580"/>
          </a:xfrm>
        </p:spPr>
        <p:txBody>
          <a:bodyPr lIns="0" tIns="0" rIns="0" bIns="0">
            <a:normAutofit/>
          </a:bodyPr>
          <a:lstStyle>
            <a:lvl1pPr marL="101600" indent="0" algn="l">
              <a:lnSpc>
                <a:spcPct val="130000"/>
              </a:lnSpc>
              <a:buNone/>
              <a:defRPr sz="1400" b="0" i="0">
                <a:latin typeface="Meiryo" panose="020B0604030504040204" pitchFamily="34" charset="-128"/>
                <a:ea typeface="Meiryo" panose="020B0604030504040204" pitchFamily="34" charset="-128"/>
              </a:defRPr>
            </a:lvl1pPr>
            <a:lvl2pPr marL="571500" indent="0" algn="r">
              <a:buNone/>
              <a:defRPr b="0" i="0">
                <a:latin typeface="Meiryo" panose="020B0604030504040204" pitchFamily="34" charset="-128"/>
                <a:ea typeface="Meiryo" panose="020B0604030504040204" pitchFamily="34" charset="-128"/>
              </a:defRPr>
            </a:lvl2pPr>
            <a:lvl3pPr marL="1041400" indent="0" algn="r">
              <a:buNone/>
              <a:defRPr b="0" i="0">
                <a:latin typeface="Meiryo" panose="020B0604030504040204" pitchFamily="34" charset="-128"/>
                <a:ea typeface="Meiryo" panose="020B0604030504040204" pitchFamily="34" charset="-128"/>
              </a:defRPr>
            </a:lvl3pPr>
            <a:lvl4pPr marL="1511300" indent="0" algn="r">
              <a:buNone/>
              <a:defRPr b="0" i="0">
                <a:latin typeface="Meiryo" panose="020B0604030504040204" pitchFamily="34" charset="-128"/>
                <a:ea typeface="Meiryo" panose="020B0604030504040204" pitchFamily="34" charset="-128"/>
              </a:defRPr>
            </a:lvl4pPr>
            <a:lvl5pPr marL="1981200" indent="0" algn="r">
              <a:buNone/>
              <a:defRPr b="0" i="0">
                <a:latin typeface="Meiryo" panose="020B0604030504040204" pitchFamily="34" charset="-128"/>
                <a:ea typeface="Meiryo" panose="020B0604030504040204" pitchFamily="34" charset="-128"/>
              </a:defRPr>
            </a:lvl5pPr>
          </a:lstStyle>
          <a:p>
            <a:pPr lvl="0"/>
            <a:r>
              <a:rPr kumimoji="1" lang="ja-JP" altLang="en-US"/>
              <a:t>マスター テキストの書式設定</a:t>
            </a:r>
          </a:p>
        </p:txBody>
      </p:sp>
      <p:pic>
        <p:nvPicPr>
          <p:cNvPr id="13" name="Google Shape;23;p15">
            <a:extLst>
              <a:ext uri="{FF2B5EF4-FFF2-40B4-BE49-F238E27FC236}">
                <a16:creationId xmlns:a16="http://schemas.microsoft.com/office/drawing/2014/main" id="{3973E1E9-CB06-B04F-B051-47DC2F0DE3FF}"/>
              </a:ext>
            </a:extLst>
          </p:cNvPr>
          <p:cNvPicPr preferRelativeResize="0"/>
          <p:nvPr userDrawn="1"/>
        </p:nvPicPr>
        <p:blipFill rotWithShape="1">
          <a:blip r:embed="rId2">
            <a:alphaModFix/>
          </a:blip>
          <a:srcRect/>
          <a:stretch/>
        </p:blipFill>
        <p:spPr>
          <a:xfrm>
            <a:off x="424163" y="810990"/>
            <a:ext cx="2017289" cy="603955"/>
          </a:xfrm>
          <a:prstGeom prst="rect">
            <a:avLst/>
          </a:prstGeom>
          <a:noFill/>
          <a:ln>
            <a:noFill/>
          </a:ln>
        </p:spPr>
      </p:pic>
      <p:sp>
        <p:nvSpPr>
          <p:cNvPr id="15" name="Google Shape;13;p13">
            <a:extLst>
              <a:ext uri="{FF2B5EF4-FFF2-40B4-BE49-F238E27FC236}">
                <a16:creationId xmlns:a16="http://schemas.microsoft.com/office/drawing/2014/main" id="{F2AA8D85-BB2F-B545-8F51-A04559B4E507}"/>
              </a:ext>
            </a:extLst>
          </p:cNvPr>
          <p:cNvSpPr txBox="1"/>
          <p:nvPr userDrawn="1"/>
        </p:nvSpPr>
        <p:spPr>
          <a:xfrm>
            <a:off x="6551608" y="6450265"/>
            <a:ext cx="2232248" cy="215444"/>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chemeClr val="dk1"/>
              </a:buClr>
              <a:buSzPts val="800"/>
              <a:buFont typeface="Arial"/>
              <a:buNone/>
            </a:pPr>
            <a:r>
              <a:rPr lang="ja-JP" sz="800" b="0" i="0" u="none" strike="noStrike" cap="none">
                <a:solidFill>
                  <a:schemeClr val="bg1">
                    <a:alpha val="0"/>
                  </a:schemeClr>
                </a:solidFill>
                <a:latin typeface="Avenir Book" panose="02000503020000020003" pitchFamily="2" charset="0"/>
                <a:ea typeface="Arial"/>
                <a:cs typeface="Arial"/>
                <a:sym typeface="Arial"/>
              </a:rPr>
              <a:t>© PERSOL CAREER CO., LTD.</a:t>
            </a:r>
            <a:endParaRPr sz="800" b="0" i="0" u="none" strike="noStrike" cap="none" dirty="0">
              <a:solidFill>
                <a:schemeClr val="bg1">
                  <a:alpha val="0"/>
                </a:schemeClr>
              </a:solidFill>
              <a:latin typeface="Avenir Book" panose="02000503020000020003" pitchFamily="2" charset="0"/>
              <a:ea typeface="Arial"/>
              <a:cs typeface="Arial"/>
              <a:sym typeface="Arial"/>
            </a:endParaRPr>
          </a:p>
        </p:txBody>
      </p:sp>
      <p:sp>
        <p:nvSpPr>
          <p:cNvPr id="18" name="テキスト プレースホルダー 17">
            <a:extLst>
              <a:ext uri="{FF2B5EF4-FFF2-40B4-BE49-F238E27FC236}">
                <a16:creationId xmlns:a16="http://schemas.microsoft.com/office/drawing/2014/main" id="{3F5057CA-14C7-4D4F-B21A-B91A26B27FAC}"/>
              </a:ext>
            </a:extLst>
          </p:cNvPr>
          <p:cNvSpPr>
            <a:spLocks noGrp="1"/>
          </p:cNvSpPr>
          <p:nvPr>
            <p:ph type="body" sz="quarter" idx="12"/>
          </p:nvPr>
        </p:nvSpPr>
        <p:spPr>
          <a:xfrm>
            <a:off x="395288" y="2535677"/>
            <a:ext cx="8353423" cy="431313"/>
          </a:xfrm>
        </p:spPr>
        <p:txBody>
          <a:bodyPr lIns="0" tIns="0">
            <a:normAutofit/>
          </a:bodyPr>
          <a:lstStyle>
            <a:lvl1pPr marL="101600" indent="0">
              <a:buNone/>
              <a:defRPr sz="1800" b="1">
                <a:solidFill>
                  <a:schemeClr val="tx2"/>
                </a:solidFill>
                <a:latin typeface="Meiryo" panose="020B0604030504040204" pitchFamily="34" charset="-128"/>
                <a:ea typeface="Meiryo" panose="020B0604030504040204" pitchFamily="34" charset="-128"/>
              </a:defRPr>
            </a:lvl1pPr>
            <a:lvl2pPr marL="571500" indent="0">
              <a:buNone/>
              <a:defRPr b="0">
                <a:latin typeface="Meiryo" panose="020B0604030504040204" pitchFamily="34" charset="-128"/>
                <a:ea typeface="Meiryo" panose="020B0604030504040204" pitchFamily="34" charset="-128"/>
              </a:defRPr>
            </a:lvl2pPr>
            <a:lvl3pPr marL="1041400" indent="0">
              <a:buNone/>
              <a:defRPr b="0">
                <a:latin typeface="Meiryo" panose="020B0604030504040204" pitchFamily="34" charset="-128"/>
                <a:ea typeface="Meiryo" panose="020B0604030504040204" pitchFamily="34" charset="-128"/>
              </a:defRPr>
            </a:lvl3pPr>
            <a:lvl4pPr marL="1511300" indent="0">
              <a:buNone/>
              <a:defRPr b="0">
                <a:latin typeface="Meiryo" panose="020B0604030504040204" pitchFamily="34" charset="-128"/>
                <a:ea typeface="Meiryo" panose="020B0604030504040204" pitchFamily="34" charset="-128"/>
              </a:defRPr>
            </a:lvl4pPr>
            <a:lvl5pPr marL="1981200" indent="0">
              <a:buNone/>
              <a:defRPr b="0">
                <a:latin typeface="Meiryo" panose="020B0604030504040204" pitchFamily="34" charset="-128"/>
                <a:ea typeface="Meiryo" panose="020B0604030504040204" pitchFamily="34" charset="-128"/>
              </a:defRPr>
            </a:lvl5pPr>
          </a:lstStyle>
          <a:p>
            <a:pPr lvl="0"/>
            <a:r>
              <a:rPr kumimoji="1" lang="ja-JP" altLang="en-US"/>
              <a:t>マスター テキストの書式設定</a:t>
            </a:r>
          </a:p>
        </p:txBody>
      </p:sp>
    </p:spTree>
    <p:extLst>
      <p:ext uri="{BB962C8B-B14F-4D97-AF65-F5344CB8AC3E}">
        <p14:creationId xmlns:p14="http://schemas.microsoft.com/office/powerpoint/2010/main" val="301580890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 スライド" preserve="1" userDrawn="1">
  <p:cSld name="1_タイトル スライド">
    <p:bg>
      <p:bgRef idx="1001">
        <a:schemeClr val="bg1"/>
      </p:bgRef>
    </p:bg>
    <p:spTree>
      <p:nvGrpSpPr>
        <p:cNvPr id="1" name="Shape 15"/>
        <p:cNvGrpSpPr/>
        <p:nvPr/>
      </p:nvGrpSpPr>
      <p:grpSpPr>
        <a:xfrm>
          <a:off x="0" y="0"/>
          <a:ext cx="0" cy="0"/>
          <a:chOff x="0" y="0"/>
          <a:chExt cx="0" cy="0"/>
        </a:xfrm>
      </p:grpSpPr>
      <p:sp>
        <p:nvSpPr>
          <p:cNvPr id="17" name="Google Shape;17;p14"/>
          <p:cNvSpPr txBox="1">
            <a:spLocks noGrp="1"/>
          </p:cNvSpPr>
          <p:nvPr>
            <p:ph type="title"/>
          </p:nvPr>
        </p:nvSpPr>
        <p:spPr>
          <a:xfrm>
            <a:off x="395288" y="3065096"/>
            <a:ext cx="8353426" cy="1131063"/>
          </a:xfrm>
          <a:prstGeom prst="rect">
            <a:avLst/>
          </a:prstGeom>
          <a:noFill/>
          <a:ln>
            <a:noFill/>
          </a:ln>
        </p:spPr>
        <p:txBody>
          <a:bodyPr spcFirstLastPara="1" wrap="square" lIns="91425" tIns="0" rIns="91425" bIns="45700" anchor="t" anchorCtr="0">
            <a:noAutofit/>
          </a:bodyPr>
          <a:lstStyle>
            <a:lvl1pPr lvl="0" algn="l">
              <a:lnSpc>
                <a:spcPct val="130000"/>
              </a:lnSpc>
              <a:spcBef>
                <a:spcPts val="0"/>
              </a:spcBef>
              <a:spcAft>
                <a:spcPts val="0"/>
              </a:spcAft>
              <a:buClr>
                <a:schemeClr val="dk1"/>
              </a:buClr>
              <a:buSzPts val="3200"/>
              <a:buFont typeface="Meiryo"/>
              <a:buNone/>
              <a:defRPr sz="3000" b="1">
                <a:solidFill>
                  <a:schemeClr val="tx2"/>
                </a:solidFill>
                <a:latin typeface="Meiryo"/>
                <a:ea typeface="Meiryo"/>
                <a:cs typeface="Meiryo"/>
                <a:sym typeface="Meiry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ja-JP" altLang="en-US"/>
              <a:t>マスター タイトルの書式設定</a:t>
            </a:r>
            <a:endParaRPr dirty="0"/>
          </a:p>
        </p:txBody>
      </p:sp>
      <p:sp>
        <p:nvSpPr>
          <p:cNvPr id="2" name="テキスト ボックス 1">
            <a:extLst>
              <a:ext uri="{FF2B5EF4-FFF2-40B4-BE49-F238E27FC236}">
                <a16:creationId xmlns:a16="http://schemas.microsoft.com/office/drawing/2014/main" id="{ACEEEA30-5524-C04F-946B-AD8144495A77}"/>
              </a:ext>
            </a:extLst>
          </p:cNvPr>
          <p:cNvSpPr txBox="1"/>
          <p:nvPr userDrawn="1"/>
        </p:nvSpPr>
        <p:spPr>
          <a:xfrm>
            <a:off x="10559143" y="4713514"/>
            <a:ext cx="184731" cy="307777"/>
          </a:xfrm>
          <a:prstGeom prst="rect">
            <a:avLst/>
          </a:prstGeom>
          <a:noFill/>
        </p:spPr>
        <p:txBody>
          <a:bodyPr wrap="none" rtlCol="0">
            <a:spAutoFit/>
          </a:bodyPr>
          <a:lstStyle/>
          <a:p>
            <a:endParaRPr kumimoji="1" lang="ja-JP" altLang="en-US">
              <a:solidFill>
                <a:schemeClr val="accent1"/>
              </a:solidFill>
            </a:endParaRPr>
          </a:p>
        </p:txBody>
      </p:sp>
      <p:sp>
        <p:nvSpPr>
          <p:cNvPr id="15" name="Google Shape;13;p13">
            <a:extLst>
              <a:ext uri="{FF2B5EF4-FFF2-40B4-BE49-F238E27FC236}">
                <a16:creationId xmlns:a16="http://schemas.microsoft.com/office/drawing/2014/main" id="{F2AA8D85-BB2F-B545-8F51-A04559B4E507}"/>
              </a:ext>
            </a:extLst>
          </p:cNvPr>
          <p:cNvSpPr txBox="1"/>
          <p:nvPr userDrawn="1"/>
        </p:nvSpPr>
        <p:spPr>
          <a:xfrm>
            <a:off x="6551608" y="6450265"/>
            <a:ext cx="2232248" cy="215444"/>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chemeClr val="dk1"/>
              </a:buClr>
              <a:buSzPts val="800"/>
              <a:buFont typeface="Arial"/>
              <a:buNone/>
            </a:pPr>
            <a:r>
              <a:rPr lang="ja-JP" sz="800" b="0" i="0" u="none" strike="noStrike" cap="none">
                <a:solidFill>
                  <a:schemeClr val="bg1">
                    <a:alpha val="0"/>
                  </a:schemeClr>
                </a:solidFill>
                <a:latin typeface="Avenir Book" panose="02000503020000020003" pitchFamily="2" charset="0"/>
                <a:ea typeface="Arial"/>
                <a:cs typeface="Arial"/>
                <a:sym typeface="Arial"/>
              </a:rPr>
              <a:t>© PERSOL CAREER CO., LTD.</a:t>
            </a:r>
            <a:endParaRPr sz="800" b="0" i="0" u="none" strike="noStrike" cap="none" dirty="0">
              <a:solidFill>
                <a:schemeClr val="bg1">
                  <a:alpha val="0"/>
                </a:schemeClr>
              </a:solidFill>
              <a:latin typeface="Avenir Book" panose="02000503020000020003" pitchFamily="2" charset="0"/>
              <a:ea typeface="Arial"/>
              <a:cs typeface="Arial"/>
              <a:sym typeface="Arial"/>
            </a:endParaRPr>
          </a:p>
        </p:txBody>
      </p:sp>
      <p:pic>
        <p:nvPicPr>
          <p:cNvPr id="5" name="Google Shape;23;p15">
            <a:extLst>
              <a:ext uri="{FF2B5EF4-FFF2-40B4-BE49-F238E27FC236}">
                <a16:creationId xmlns:a16="http://schemas.microsoft.com/office/drawing/2014/main" id="{46F3AB18-8F2B-7D43-B292-4BD77534A9A9}"/>
              </a:ext>
            </a:extLst>
          </p:cNvPr>
          <p:cNvPicPr preferRelativeResize="0"/>
          <p:nvPr userDrawn="1"/>
        </p:nvPicPr>
        <p:blipFill rotWithShape="1">
          <a:blip r:embed="rId2">
            <a:alphaModFix/>
          </a:blip>
          <a:srcRect/>
          <a:stretch/>
        </p:blipFill>
        <p:spPr>
          <a:xfrm>
            <a:off x="329647" y="217507"/>
            <a:ext cx="952525" cy="285176"/>
          </a:xfrm>
          <a:prstGeom prst="rect">
            <a:avLst/>
          </a:prstGeom>
          <a:noFill/>
          <a:ln>
            <a:noFill/>
          </a:ln>
        </p:spPr>
      </p:pic>
    </p:spTree>
    <p:extLst>
      <p:ext uri="{BB962C8B-B14F-4D97-AF65-F5344CB8AC3E}">
        <p14:creationId xmlns:p14="http://schemas.microsoft.com/office/powerpoint/2010/main" val="395892481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とコンテンツ">
  <p:cSld name="タイトルとコンテンツ">
    <p:spTree>
      <p:nvGrpSpPr>
        <p:cNvPr id="1" name="Shape 18"/>
        <p:cNvGrpSpPr/>
        <p:nvPr/>
      </p:nvGrpSpPr>
      <p:grpSpPr>
        <a:xfrm>
          <a:off x="0" y="0"/>
          <a:ext cx="0" cy="0"/>
          <a:chOff x="0" y="0"/>
          <a:chExt cx="0" cy="0"/>
        </a:xfrm>
      </p:grpSpPr>
      <p:sp>
        <p:nvSpPr>
          <p:cNvPr id="21" name="Google Shape;21;p15"/>
          <p:cNvSpPr txBox="1">
            <a:spLocks noGrp="1"/>
          </p:cNvSpPr>
          <p:nvPr>
            <p:ph type="title"/>
          </p:nvPr>
        </p:nvSpPr>
        <p:spPr>
          <a:xfrm>
            <a:off x="1517409" y="217507"/>
            <a:ext cx="7231304" cy="366234"/>
          </a:xfrm>
          <a:prstGeom prst="rect">
            <a:avLst/>
          </a:prstGeom>
          <a:noFill/>
          <a:ln>
            <a:noFill/>
          </a:ln>
        </p:spPr>
        <p:txBody>
          <a:bodyPr spcFirstLastPara="1" vert="horz" wrap="square" lIns="91425" tIns="0" rIns="91425" bIns="46800" anchor="t" anchorCtr="0">
            <a:spAutoFit/>
          </a:bodyPr>
          <a:lstStyle>
            <a:lvl1pPr lvl="0" algn="l">
              <a:lnSpc>
                <a:spcPct val="130000"/>
              </a:lnSpc>
              <a:spcBef>
                <a:spcPts val="0"/>
              </a:spcBef>
              <a:spcAft>
                <a:spcPts val="0"/>
              </a:spcAft>
              <a:buClr>
                <a:schemeClr val="dk2"/>
              </a:buClr>
              <a:buSzPts val="1600"/>
              <a:buFont typeface="Meiryo"/>
              <a:buNone/>
              <a:defRPr sz="1600" b="1">
                <a:solidFill>
                  <a:schemeClr val="dk2"/>
                </a:solidFill>
                <a:latin typeface="Meiryo"/>
                <a:ea typeface="Meiryo"/>
                <a:cs typeface="Meiryo"/>
                <a:sym typeface="Meiry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ja-JP" altLang="en-US"/>
              <a:t>マスター タイトルの書式設定</a:t>
            </a:r>
            <a:endParaRPr dirty="0"/>
          </a:p>
        </p:txBody>
      </p:sp>
      <p:sp>
        <p:nvSpPr>
          <p:cNvPr id="22" name="Google Shape;22;p15"/>
          <p:cNvSpPr txBox="1">
            <a:spLocks noGrp="1"/>
          </p:cNvSpPr>
          <p:nvPr>
            <p:ph type="body" idx="1"/>
          </p:nvPr>
        </p:nvSpPr>
        <p:spPr>
          <a:xfrm>
            <a:off x="395290" y="834013"/>
            <a:ext cx="8353424" cy="2066205"/>
          </a:xfrm>
          <a:prstGeom prst="rect">
            <a:avLst/>
          </a:prstGeom>
          <a:noFill/>
          <a:ln>
            <a:noFill/>
          </a:ln>
        </p:spPr>
        <p:txBody>
          <a:bodyPr spcFirstLastPara="1" wrap="square" lIns="91425" tIns="45700" rIns="91425" bIns="45700" anchor="t" anchorCtr="0">
            <a:normAutofit/>
          </a:bodyPr>
          <a:lstStyle>
            <a:lvl1pPr marL="0" lvl="0" indent="0" algn="l">
              <a:lnSpc>
                <a:spcPct val="130000"/>
              </a:lnSpc>
              <a:spcBef>
                <a:spcPts val="0"/>
              </a:spcBef>
              <a:spcAft>
                <a:spcPts val="0"/>
              </a:spcAft>
              <a:buClr>
                <a:schemeClr val="dk1"/>
              </a:buClr>
              <a:buSzPts val="2000"/>
              <a:buNone/>
              <a:defRPr sz="1800" b="0">
                <a:latin typeface="Meiryo"/>
                <a:ea typeface="Meiryo"/>
                <a:cs typeface="Meiryo"/>
                <a:sym typeface="Meiryo"/>
              </a:defRPr>
            </a:lvl1pPr>
            <a:lvl2pPr marL="914400" lvl="1" indent="-342900" algn="l">
              <a:spcBef>
                <a:spcPts val="360"/>
              </a:spcBef>
              <a:spcAft>
                <a:spcPts val="0"/>
              </a:spcAft>
              <a:buClr>
                <a:schemeClr val="dk1"/>
              </a:buClr>
              <a:buSzPts val="1800"/>
              <a:buChar char="–"/>
              <a:defRPr>
                <a:latin typeface="Meiryo"/>
                <a:ea typeface="Meiryo"/>
                <a:cs typeface="Meiryo"/>
                <a:sym typeface="Meiryo"/>
              </a:defRPr>
            </a:lvl2pPr>
            <a:lvl3pPr marL="1371600" lvl="2" indent="-330200" algn="l">
              <a:spcBef>
                <a:spcPts val="320"/>
              </a:spcBef>
              <a:spcAft>
                <a:spcPts val="0"/>
              </a:spcAft>
              <a:buClr>
                <a:schemeClr val="dk1"/>
              </a:buClr>
              <a:buSzPts val="1600"/>
              <a:buChar char="•"/>
              <a:defRPr>
                <a:latin typeface="Meiryo"/>
                <a:ea typeface="Meiryo"/>
                <a:cs typeface="Meiryo"/>
                <a:sym typeface="Meiryo"/>
              </a:defRPr>
            </a:lvl3pPr>
            <a:lvl4pPr marL="1828800" lvl="3" indent="-317500" algn="l">
              <a:spcBef>
                <a:spcPts val="280"/>
              </a:spcBef>
              <a:spcAft>
                <a:spcPts val="0"/>
              </a:spcAft>
              <a:buClr>
                <a:schemeClr val="dk1"/>
              </a:buClr>
              <a:buSzPts val="1400"/>
              <a:buChar char="–"/>
              <a:defRPr>
                <a:latin typeface="Meiryo"/>
                <a:ea typeface="Meiryo"/>
                <a:cs typeface="Meiryo"/>
                <a:sym typeface="Meiryo"/>
              </a:defRPr>
            </a:lvl4pPr>
            <a:lvl5pPr marL="2286000" lvl="4" indent="-304800" algn="l">
              <a:spcBef>
                <a:spcPts val="240"/>
              </a:spcBef>
              <a:spcAft>
                <a:spcPts val="0"/>
              </a:spcAft>
              <a:buClr>
                <a:schemeClr val="dk1"/>
              </a:buClr>
              <a:buSzPts val="1200"/>
              <a:buChar char="»"/>
              <a:defRPr>
                <a:latin typeface="Meiryo"/>
                <a:ea typeface="Meiryo"/>
                <a:cs typeface="Meiryo"/>
                <a:sym typeface="Meiry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ja-JP" altLang="en-US"/>
              <a:t>マスター テキストの書式設定</a:t>
            </a:r>
          </a:p>
        </p:txBody>
      </p:sp>
      <p:pic>
        <p:nvPicPr>
          <p:cNvPr id="23" name="Google Shape;23;p15"/>
          <p:cNvPicPr preferRelativeResize="0"/>
          <p:nvPr/>
        </p:nvPicPr>
        <p:blipFill rotWithShape="1">
          <a:blip r:embed="rId2">
            <a:alphaModFix/>
          </a:blip>
          <a:srcRect/>
          <a:stretch/>
        </p:blipFill>
        <p:spPr>
          <a:xfrm>
            <a:off x="329647" y="217507"/>
            <a:ext cx="952525" cy="285176"/>
          </a:xfrm>
          <a:prstGeom prst="rect">
            <a:avLst/>
          </a:prstGeom>
          <a:noFill/>
          <a:ln>
            <a:noFill/>
          </a:ln>
        </p:spPr>
      </p:pic>
      <p:sp>
        <p:nvSpPr>
          <p:cNvPr id="15" name="Google Shape;12;p13">
            <a:extLst>
              <a:ext uri="{FF2B5EF4-FFF2-40B4-BE49-F238E27FC236}">
                <a16:creationId xmlns:a16="http://schemas.microsoft.com/office/drawing/2014/main" id="{DF821B36-2CD8-1947-97CA-AD26E6E15F18}"/>
              </a:ext>
            </a:extLst>
          </p:cNvPr>
          <p:cNvSpPr txBox="1">
            <a:spLocks noGrp="1"/>
          </p:cNvSpPr>
          <p:nvPr>
            <p:ph type="sldNum" idx="12"/>
          </p:nvPr>
        </p:nvSpPr>
        <p:spPr>
          <a:xfrm>
            <a:off x="296091" y="6468231"/>
            <a:ext cx="1512169" cy="162297"/>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chemeClr val="accent6"/>
                </a:solidFill>
                <a:latin typeface="Avenir Book" panose="02000503020000020003" pitchFamily="2" charset="0"/>
                <a:ea typeface="Avenir Book" panose="02000503020000020003" pitchFamily="2" charset="0"/>
                <a:cs typeface="Arial"/>
                <a:sym typeface="Arial"/>
              </a:defRPr>
            </a:lvl1pPr>
            <a:lvl2pPr marL="0" marR="0" lvl="1" indent="0" algn="r" rtl="0">
              <a:spcBef>
                <a:spcPts val="0"/>
              </a:spcBef>
              <a:buNone/>
              <a:defRPr sz="800" b="0" i="0" u="none" strike="noStrike" cap="none">
                <a:solidFill>
                  <a:schemeClr val="accent6"/>
                </a:solidFill>
                <a:latin typeface="Arial"/>
                <a:ea typeface="Arial"/>
                <a:cs typeface="Arial"/>
                <a:sym typeface="Arial"/>
              </a:defRPr>
            </a:lvl2pPr>
            <a:lvl3pPr marL="0" marR="0" lvl="2" indent="0" algn="r" rtl="0">
              <a:spcBef>
                <a:spcPts val="0"/>
              </a:spcBef>
              <a:buNone/>
              <a:defRPr sz="800" b="0" i="0" u="none" strike="noStrike" cap="none">
                <a:solidFill>
                  <a:schemeClr val="accent6"/>
                </a:solidFill>
                <a:latin typeface="Arial"/>
                <a:ea typeface="Arial"/>
                <a:cs typeface="Arial"/>
                <a:sym typeface="Arial"/>
              </a:defRPr>
            </a:lvl3pPr>
            <a:lvl4pPr marL="0" marR="0" lvl="3" indent="0" algn="r" rtl="0">
              <a:spcBef>
                <a:spcPts val="0"/>
              </a:spcBef>
              <a:buNone/>
              <a:defRPr sz="800" b="0" i="0" u="none" strike="noStrike" cap="none">
                <a:solidFill>
                  <a:schemeClr val="accent6"/>
                </a:solidFill>
                <a:latin typeface="Arial"/>
                <a:ea typeface="Arial"/>
                <a:cs typeface="Arial"/>
                <a:sym typeface="Arial"/>
              </a:defRPr>
            </a:lvl4pPr>
            <a:lvl5pPr marL="0" marR="0" lvl="4" indent="0" algn="r" rtl="0">
              <a:spcBef>
                <a:spcPts val="0"/>
              </a:spcBef>
              <a:buNone/>
              <a:defRPr sz="800" b="0" i="0" u="none" strike="noStrike" cap="none">
                <a:solidFill>
                  <a:schemeClr val="accent6"/>
                </a:solidFill>
                <a:latin typeface="Arial"/>
                <a:ea typeface="Arial"/>
                <a:cs typeface="Arial"/>
                <a:sym typeface="Arial"/>
              </a:defRPr>
            </a:lvl5pPr>
            <a:lvl6pPr marL="0" marR="0" lvl="5" indent="0" algn="r" rtl="0">
              <a:spcBef>
                <a:spcPts val="0"/>
              </a:spcBef>
              <a:buNone/>
              <a:defRPr sz="800" b="0" i="0" u="none" strike="noStrike" cap="none">
                <a:solidFill>
                  <a:schemeClr val="accent6"/>
                </a:solidFill>
                <a:latin typeface="Arial"/>
                <a:ea typeface="Arial"/>
                <a:cs typeface="Arial"/>
                <a:sym typeface="Arial"/>
              </a:defRPr>
            </a:lvl6pPr>
            <a:lvl7pPr marL="0" marR="0" lvl="6" indent="0" algn="r" rtl="0">
              <a:spcBef>
                <a:spcPts val="0"/>
              </a:spcBef>
              <a:buNone/>
              <a:defRPr sz="800" b="0" i="0" u="none" strike="noStrike" cap="none">
                <a:solidFill>
                  <a:schemeClr val="accent6"/>
                </a:solidFill>
                <a:latin typeface="Arial"/>
                <a:ea typeface="Arial"/>
                <a:cs typeface="Arial"/>
                <a:sym typeface="Arial"/>
              </a:defRPr>
            </a:lvl7pPr>
            <a:lvl8pPr marL="0" marR="0" lvl="7" indent="0" algn="r" rtl="0">
              <a:spcBef>
                <a:spcPts val="0"/>
              </a:spcBef>
              <a:buNone/>
              <a:defRPr sz="800" b="0" i="0" u="none" strike="noStrike" cap="none">
                <a:solidFill>
                  <a:schemeClr val="accent6"/>
                </a:solidFill>
                <a:latin typeface="Arial"/>
                <a:ea typeface="Arial"/>
                <a:cs typeface="Arial"/>
                <a:sym typeface="Arial"/>
              </a:defRPr>
            </a:lvl8pPr>
            <a:lvl9pPr marL="0" marR="0" lvl="8" indent="0" algn="r" rtl="0">
              <a:spcBef>
                <a:spcPts val="0"/>
              </a:spcBef>
              <a:buNone/>
              <a:defRPr sz="800" b="0" i="0" u="none" strike="noStrike" cap="none">
                <a:solidFill>
                  <a:schemeClr val="accent6"/>
                </a:solidFill>
                <a:latin typeface="Arial"/>
                <a:ea typeface="Arial"/>
                <a:cs typeface="Arial"/>
                <a:sym typeface="Arial"/>
              </a:defRPr>
            </a:lvl9pPr>
          </a:lstStyle>
          <a:p>
            <a:fld id="{00000000-1234-1234-1234-123412341234}" type="slidenum">
              <a:rPr lang="en-US" altLang="ja-JP" smtClean="0"/>
              <a:pPr/>
              <a:t>‹#›</a:t>
            </a:fld>
            <a:endParaRPr lang="ja-JP" altLang="en-US"/>
          </a:p>
        </p:txBody>
      </p:sp>
      <p:cxnSp>
        <p:nvCxnSpPr>
          <p:cNvPr id="14" name="直線コネクタ 13">
            <a:extLst>
              <a:ext uri="{FF2B5EF4-FFF2-40B4-BE49-F238E27FC236}">
                <a16:creationId xmlns:a16="http://schemas.microsoft.com/office/drawing/2014/main" id="{7B5A46CE-8C80-CB4D-B862-5ABAE48A5348}"/>
              </a:ext>
            </a:extLst>
          </p:cNvPr>
          <p:cNvCxnSpPr/>
          <p:nvPr userDrawn="1"/>
        </p:nvCxnSpPr>
        <p:spPr>
          <a:xfrm>
            <a:off x="1419886" y="207346"/>
            <a:ext cx="0" cy="295336"/>
          </a:xfrm>
          <a:prstGeom prst="line">
            <a:avLst/>
          </a:prstGeom>
          <a:ln w="6350"/>
        </p:spPr>
        <p:style>
          <a:lnRef idx="1">
            <a:schemeClr val="dk1"/>
          </a:lnRef>
          <a:fillRef idx="0">
            <a:schemeClr val="dk1"/>
          </a:fillRef>
          <a:effectRef idx="0">
            <a:schemeClr val="dk1"/>
          </a:effectRef>
          <a:fontRef idx="minor">
            <a:schemeClr val="tx1"/>
          </a:fontRef>
        </p:style>
      </p:cxnSp>
    </p:spTree>
  </p:cSld>
  <p:clrMapOvr>
    <a:masterClrMapping/>
  </p:clrMapOvr>
  <p:extLst>
    <p:ext uri="{DCECCB84-F9BA-43D5-87BE-67443E8EF086}">
      <p15:sldGuideLst xmlns:p15="http://schemas.microsoft.com/office/powerpoint/2012/main">
        <p15:guide id="1" pos="249">
          <p15:clr>
            <a:srgbClr val="FBAE40"/>
          </p15:clr>
        </p15:guide>
        <p15:guide id="2" pos="5511">
          <p15:clr>
            <a:srgbClr val="FBAE40"/>
          </p15:clr>
        </p15:guide>
        <p15:guide id="3" orient="horz" pos="527" userDrawn="1">
          <p15:clr>
            <a:srgbClr val="FBAE40"/>
          </p15:clr>
        </p15:guide>
        <p15:guide id="4" orient="horz" pos="397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395288" y="188913"/>
            <a:ext cx="8353425" cy="540000"/>
          </a:xfrm>
          <a:prstGeom prst="rect">
            <a:avLst/>
          </a:prstGeom>
          <a:noFill/>
          <a:ln>
            <a:noFill/>
          </a:ln>
        </p:spPr>
        <p:txBody>
          <a:bodyPr spcFirstLastPara="1" wrap="square" lIns="91425" tIns="144000" rIns="91425" bIns="45700" anchor="ctr" anchorCtr="0">
            <a:noAutofit/>
          </a:bodyPr>
          <a:lstStyle>
            <a:lvl1pPr marR="0" lvl="0" algn="l" rtl="0">
              <a:spcBef>
                <a:spcPts val="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3"/>
          <p:cNvSpPr txBox="1">
            <a:spLocks noGrp="1"/>
          </p:cNvSpPr>
          <p:nvPr>
            <p:ph type="body" idx="1"/>
          </p:nvPr>
        </p:nvSpPr>
        <p:spPr>
          <a:xfrm>
            <a:off x="395288" y="922354"/>
            <a:ext cx="8353425" cy="5407326"/>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1"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dk1"/>
              </a:buClr>
              <a:buSzPts val="1200"/>
              <a:buFont typeface="Arial"/>
              <a:buChar char="»"/>
              <a:defRPr sz="12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3" name="Google Shape;13;p13"/>
          <p:cNvSpPr txBox="1"/>
          <p:nvPr userDrawn="1"/>
        </p:nvSpPr>
        <p:spPr>
          <a:xfrm>
            <a:off x="6551608" y="6450265"/>
            <a:ext cx="2232248" cy="215444"/>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chemeClr val="dk1"/>
              </a:buClr>
              <a:buSzPts val="800"/>
              <a:buFont typeface="Arial"/>
              <a:buNone/>
            </a:pPr>
            <a:r>
              <a:rPr lang="ja-JP" sz="800" b="0" i="0" u="none" strike="noStrike" cap="none">
                <a:solidFill>
                  <a:schemeClr val="accent6"/>
                </a:solidFill>
                <a:latin typeface="Avenir Book" panose="02000503020000020003" pitchFamily="2" charset="0"/>
                <a:ea typeface="Arial"/>
                <a:cs typeface="Arial"/>
                <a:sym typeface="Arial"/>
              </a:rPr>
              <a:t>© PERSOL CAREER CO., LTD.</a:t>
            </a:r>
            <a:endParaRPr sz="800" b="0" i="0" u="none" strike="noStrike" cap="none" dirty="0">
              <a:solidFill>
                <a:schemeClr val="accent6"/>
              </a:solidFill>
              <a:latin typeface="Avenir Book" panose="02000503020000020003" pitchFamily="2" charset="0"/>
              <a:ea typeface="Arial"/>
              <a:cs typeface="Arial"/>
              <a:sym typeface="Arial"/>
            </a:endParaRPr>
          </a:p>
        </p:txBody>
      </p:sp>
    </p:spTree>
  </p:cSld>
  <p:clrMap bg1="lt1" tx1="dk1" bg2="lt2" tx2="dk2" accent1="accent1" accent2="accent2" accent3="accent3" accent4="accent4" accent5="accent5" accent6="accent6" hlink="hlink" folHlink="folHlink"/>
  <p:sldLayoutIdLst>
    <p:sldLayoutId id="2147483654" r:id="rId1"/>
    <p:sldLayoutId id="2147483656" r:id="rId2"/>
    <p:sldLayoutId id="2147483657" r:id="rId3"/>
    <p:sldLayoutId id="2147483650" r:id="rId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Meiryo" panose="020B0604030504040204" pitchFamily="34" charset="-128"/>
          <a:ea typeface="Meiryo" panose="020B0604030504040204" pitchFamily="34" charset="-128"/>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Meiryo" panose="020B0604030504040204" pitchFamily="34" charset="-128"/>
          <a:ea typeface="Meiryo" panose="020B0604030504040204" pitchFamily="34" charset="-128"/>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49">
          <p15:clr>
            <a:srgbClr val="F26B43"/>
          </p15:clr>
        </p15:guide>
        <p15:guide id="3" pos="5511">
          <p15:clr>
            <a:srgbClr val="F26B43"/>
          </p15:clr>
        </p15:guide>
        <p15:guide id="4" orient="horz" pos="2160">
          <p15:clr>
            <a:srgbClr val="F26B43"/>
          </p15:clr>
        </p15:guide>
        <p15:guide id="5" orient="horz" pos="119">
          <p15:clr>
            <a:srgbClr val="F26B43"/>
          </p15:clr>
        </p15:guide>
        <p15:guide id="6" orient="horz" pos="420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hr-spanner.zendesk.com/" TargetMode="External"/><Relationship Id="rId1" Type="http://schemas.openxmlformats.org/officeDocument/2006/relationships/slideLayout" Target="../slideLayouts/slideLayout4.xml"/><Relationship Id="rId5" Type="http://schemas.openxmlformats.org/officeDocument/2006/relationships/image" Target="../media/image17.emf"/><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hr-spanner.zendesk.com/hc/ja/articles/4403879605529" TargetMode="External"/><Relationship Id="rId5" Type="http://schemas.openxmlformats.org/officeDocument/2006/relationships/hyperlink" Target="https://hr-spanner.zendesk.com/hc/ja/articles/4403879585817" TargetMode="Externa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F9B66-CA4D-DC4F-BF3F-BF4220BC5EFA}"/>
              </a:ext>
            </a:extLst>
          </p:cNvPr>
          <p:cNvSpPr>
            <a:spLocks noGrp="1"/>
          </p:cNvSpPr>
          <p:nvPr>
            <p:ph type="title"/>
          </p:nvPr>
        </p:nvSpPr>
        <p:spPr/>
        <p:txBody>
          <a:bodyPr/>
          <a:lstStyle/>
          <a:p>
            <a:r>
              <a:rPr lang="ja-JP" altLang="en-US" sz="2200" b="0"/>
              <a:t>中途・新卒入社者の定着サポートツール</a:t>
            </a:r>
            <a:br>
              <a:rPr lang="en-US" altLang="ja-JP" sz="2800" dirty="0"/>
            </a:br>
            <a:r>
              <a:rPr lang="ja-JP" altLang="en-US" b="0"/>
              <a:t>「</a:t>
            </a:r>
            <a:r>
              <a:rPr lang="en-US" altLang="ja-JP" dirty="0"/>
              <a:t>HR Spanner</a:t>
            </a:r>
            <a:r>
              <a:rPr lang="ja-JP" altLang="en-US" b="0"/>
              <a:t>」</a:t>
            </a:r>
            <a:r>
              <a:rPr lang="ja-JP" altLang="en-US"/>
              <a:t>キックオフ資料</a:t>
            </a:r>
            <a:endParaRPr kumimoji="1" lang="ja-JP" altLang="en-US"/>
          </a:p>
        </p:txBody>
      </p:sp>
      <p:sp>
        <p:nvSpPr>
          <p:cNvPr id="5" name="タイトル 1">
            <a:extLst>
              <a:ext uri="{FF2B5EF4-FFF2-40B4-BE49-F238E27FC236}">
                <a16:creationId xmlns:a16="http://schemas.microsoft.com/office/drawing/2014/main" id="{816C938B-14B3-F043-992F-482683C23B4E}"/>
              </a:ext>
            </a:extLst>
          </p:cNvPr>
          <p:cNvSpPr txBox="1">
            <a:spLocks/>
          </p:cNvSpPr>
          <p:nvPr/>
        </p:nvSpPr>
        <p:spPr>
          <a:xfrm>
            <a:off x="395288" y="6255555"/>
            <a:ext cx="3152982" cy="383783"/>
          </a:xfrm>
          <a:prstGeom prst="rect">
            <a:avLst/>
          </a:prstGeom>
          <a:noFill/>
          <a:ln>
            <a:noFill/>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eaLnBrk="1" hangingPunct="1">
              <a:lnSpc>
                <a:spcPct val="130000"/>
              </a:lnSpc>
              <a:spcBef>
                <a:spcPts val="0"/>
              </a:spcBef>
              <a:spcAft>
                <a:spcPts val="0"/>
              </a:spcAft>
              <a:buClr>
                <a:schemeClr val="dk1"/>
              </a:buClr>
              <a:buSzPts val="3200"/>
              <a:buFont typeface="Meiryo"/>
              <a:buNone/>
              <a:defRPr kumimoji="1" sz="3000" b="1" i="0" u="none" strike="noStrike" cap="none">
                <a:solidFill>
                  <a:schemeClr val="tx2"/>
                </a:solidFill>
                <a:latin typeface="Meiryo"/>
                <a:ea typeface="Meiryo"/>
                <a:cs typeface="Meiryo"/>
                <a:sym typeface="Meiryo"/>
              </a:defRPr>
            </a:lvl1pPr>
            <a:lvl2pPr marR="0" lvl="1"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9pPr>
          </a:lstStyle>
          <a:p>
            <a:r>
              <a:rPr lang="en-US" altLang="ja-JP" sz="1000" b="0" dirty="0">
                <a:solidFill>
                  <a:schemeClr val="bg1">
                    <a:lumMod val="50000"/>
                  </a:schemeClr>
                </a:solidFill>
              </a:rPr>
              <a:t>※</a:t>
            </a:r>
            <a:r>
              <a:rPr lang="ja-JP" altLang="en-US" sz="1000" b="0">
                <a:solidFill>
                  <a:schemeClr val="bg1">
                    <a:lumMod val="50000"/>
                  </a:schemeClr>
                </a:solidFill>
              </a:rPr>
              <a:t>本資料で使用している製品画面はイメージです</a:t>
            </a:r>
            <a:endParaRPr lang="en-US" altLang="ja-JP" sz="1000" b="0" dirty="0">
              <a:solidFill>
                <a:schemeClr val="bg1">
                  <a:lumMod val="50000"/>
                </a:schemeClr>
              </a:solidFill>
            </a:endParaRPr>
          </a:p>
          <a:p>
            <a:r>
              <a:rPr lang="ja-JP" altLang="en-US" sz="1000" b="0">
                <a:solidFill>
                  <a:schemeClr val="bg1">
                    <a:lumMod val="50000"/>
                  </a:schemeClr>
                </a:solidFill>
              </a:rPr>
              <a:t>　開発中につき予告なく変更される場合があります</a:t>
            </a:r>
            <a:endParaRPr lang="ja-JP" altLang="en-US" sz="1000">
              <a:solidFill>
                <a:schemeClr val="bg1">
                  <a:lumMod val="50000"/>
                </a:schemeClr>
              </a:solidFill>
            </a:endParaRPr>
          </a:p>
        </p:txBody>
      </p:sp>
    </p:spTree>
    <p:extLst>
      <p:ext uri="{BB962C8B-B14F-4D97-AF65-F5344CB8AC3E}">
        <p14:creationId xmlns:p14="http://schemas.microsoft.com/office/powerpoint/2010/main" val="1852430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5" name="Google Shape;85;p18"/>
          <p:cNvSpPr txBox="1">
            <a:spLocks noGrp="1"/>
          </p:cNvSpPr>
          <p:nvPr>
            <p:ph type="title"/>
          </p:nvPr>
        </p:nvSpPr>
        <p:spPr>
          <a:xfrm>
            <a:off x="1517409" y="217507"/>
            <a:ext cx="7231304" cy="366234"/>
          </a:xfrm>
          <a:prstGeom prst="rect">
            <a:avLst/>
          </a:prstGeom>
          <a:noFill/>
          <a:ln>
            <a:noFill/>
          </a:ln>
        </p:spPr>
        <p:txBody>
          <a:bodyPr spcFirstLastPara="1" wrap="square" lIns="91425" tIns="0" rIns="91425" bIns="46800" anchor="t" anchorCtr="0">
            <a:spAutoFit/>
          </a:bodyPr>
          <a:lstStyle/>
          <a:p>
            <a:pPr lvl="0"/>
            <a:r>
              <a:rPr lang="en-US" altLang="ja-JP" dirty="0"/>
              <a:t>【</a:t>
            </a:r>
            <a:r>
              <a:rPr lang="ja-JP" altLang="en-US"/>
              <a:t>ご記入ください</a:t>
            </a:r>
            <a:r>
              <a:rPr lang="en-US" altLang="ja-JP" dirty="0"/>
              <a:t>】</a:t>
            </a:r>
            <a:r>
              <a:rPr lang="ja-JP" altLang="en-US"/>
              <a:t>担当者について</a:t>
            </a:r>
            <a:endParaRPr dirty="0"/>
          </a:p>
        </p:txBody>
      </p:sp>
      <p:sp>
        <p:nvSpPr>
          <p:cNvPr id="86" name="Google Shape;86;p18"/>
          <p:cNvSpPr txBox="1">
            <a:spLocks noGrp="1"/>
          </p:cNvSpPr>
          <p:nvPr>
            <p:ph type="sldNum" idx="12"/>
          </p:nvPr>
        </p:nvSpPr>
        <p:spPr>
          <a:xfrm>
            <a:off x="296091" y="6468231"/>
            <a:ext cx="1512169" cy="16229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800"/>
              <a:buNone/>
            </a:pPr>
            <a:fld id="{00000000-1234-1234-1234-123412341234}" type="slidenum">
              <a:rPr lang="en-US" altLang="ja-JP"/>
              <a:t>10</a:t>
            </a:fld>
            <a:endParaRPr/>
          </a:p>
        </p:txBody>
      </p:sp>
      <p:sp>
        <p:nvSpPr>
          <p:cNvPr id="10" name="Google Shape;252;p25">
            <a:extLst>
              <a:ext uri="{FF2B5EF4-FFF2-40B4-BE49-F238E27FC236}">
                <a16:creationId xmlns:a16="http://schemas.microsoft.com/office/drawing/2014/main" id="{254ADEA7-09D9-9F4C-95E1-78E116C018AE}"/>
              </a:ext>
            </a:extLst>
          </p:cNvPr>
          <p:cNvSpPr/>
          <p:nvPr/>
        </p:nvSpPr>
        <p:spPr>
          <a:xfrm>
            <a:off x="801883" y="1422505"/>
            <a:ext cx="2589554" cy="588648"/>
          </a:xfrm>
          <a:prstGeom prst="rect">
            <a:avLst/>
          </a:prstGeom>
          <a:noFill/>
          <a:ln w="1905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en-US" altLang="ja-JP" sz="1800" b="1" i="0" u="none" strike="noStrike" cap="none" dirty="0">
                <a:solidFill>
                  <a:schemeClr val="tx2"/>
                </a:solidFill>
                <a:latin typeface="+mj-ea"/>
                <a:ea typeface="+mj-ea"/>
                <a:cs typeface="Arial"/>
                <a:sym typeface="Arial"/>
              </a:rPr>
              <a:t>HR Spanner</a:t>
            </a:r>
            <a:r>
              <a:rPr lang="ja-JP" altLang="en-US" sz="1800" b="1" i="0" u="none" strike="noStrike" cap="none">
                <a:solidFill>
                  <a:schemeClr val="tx2"/>
                </a:solidFill>
                <a:latin typeface="+mj-ea"/>
                <a:ea typeface="+mj-ea"/>
                <a:cs typeface="Arial"/>
                <a:sym typeface="Arial"/>
              </a:rPr>
              <a:t>管理者</a:t>
            </a:r>
            <a:endParaRPr lang="en-US" altLang="ja-JP" sz="1800" b="1" i="0" u="none" strike="noStrike" cap="none" dirty="0">
              <a:solidFill>
                <a:schemeClr val="tx2"/>
              </a:solidFill>
              <a:latin typeface="+mj-ea"/>
              <a:ea typeface="+mj-ea"/>
              <a:cs typeface="Arial"/>
              <a:sym typeface="Arial"/>
            </a:endParaRPr>
          </a:p>
        </p:txBody>
      </p:sp>
      <p:sp>
        <p:nvSpPr>
          <p:cNvPr id="88" name="Google Shape;88;p18"/>
          <p:cNvSpPr txBox="1"/>
          <p:nvPr/>
        </p:nvSpPr>
        <p:spPr>
          <a:xfrm>
            <a:off x="394634" y="834014"/>
            <a:ext cx="8354079" cy="485336"/>
          </a:xfrm>
          <a:prstGeom prst="rect">
            <a:avLst/>
          </a:prstGeom>
          <a:noFill/>
          <a:ln>
            <a:noFill/>
          </a:ln>
        </p:spPr>
        <p:txBody>
          <a:bodyPr spcFirstLastPara="1" wrap="square" lIns="91425" tIns="45700" rIns="91425" bIns="45700" anchor="t" anchorCtr="0">
            <a:normAutofit/>
          </a:bodyPr>
          <a:lstStyle/>
          <a:p>
            <a:pPr>
              <a:lnSpc>
                <a:spcPct val="130000"/>
              </a:lnSpc>
              <a:buClr>
                <a:schemeClr val="dk1"/>
              </a:buClr>
              <a:buSzPts val="2000"/>
            </a:pPr>
            <a:r>
              <a:rPr lang="ja-JP" altLang="en-US" sz="1800"/>
              <a:t>■</a:t>
            </a:r>
            <a:r>
              <a:rPr lang="en-US" altLang="ja-JP" sz="1800" dirty="0"/>
              <a:t> </a:t>
            </a:r>
            <a:r>
              <a:rPr lang="ja-JP" altLang="en-US" sz="1800">
                <a:solidFill>
                  <a:schemeClr val="dk1"/>
                </a:solidFill>
                <a:latin typeface="Meiryo"/>
                <a:ea typeface="Meiryo"/>
                <a:cs typeface="Meiryo"/>
                <a:sym typeface="Meiryo"/>
              </a:rPr>
              <a:t>担当者を教えてください。</a:t>
            </a:r>
            <a:endParaRPr lang="en-US" altLang="ja-JP" sz="1800" dirty="0">
              <a:solidFill>
                <a:schemeClr val="dk1"/>
              </a:solidFill>
              <a:latin typeface="Meiryo"/>
              <a:ea typeface="Meiryo"/>
              <a:cs typeface="Meiryo"/>
              <a:sym typeface="Meiryo"/>
            </a:endParaRPr>
          </a:p>
        </p:txBody>
      </p:sp>
      <p:sp>
        <p:nvSpPr>
          <p:cNvPr id="11" name="Google Shape;253;p25">
            <a:extLst>
              <a:ext uri="{FF2B5EF4-FFF2-40B4-BE49-F238E27FC236}">
                <a16:creationId xmlns:a16="http://schemas.microsoft.com/office/drawing/2014/main" id="{1EAD13BD-5241-3A46-B639-D1AC5EAAD4B8}"/>
              </a:ext>
            </a:extLst>
          </p:cNvPr>
          <p:cNvSpPr/>
          <p:nvPr/>
        </p:nvSpPr>
        <p:spPr>
          <a:xfrm>
            <a:off x="3410970" y="1422505"/>
            <a:ext cx="4931148" cy="589226"/>
          </a:xfrm>
          <a:prstGeom prst="rect">
            <a:avLst/>
          </a:prstGeom>
          <a:solidFill>
            <a:schemeClr val="lt1"/>
          </a:solidFill>
          <a:ln w="19050" cap="flat" cmpd="sng">
            <a:solidFill>
              <a:srgbClr val="E4E4E4"/>
            </a:solidFill>
            <a:prstDash val="solid"/>
            <a:round/>
            <a:headEnd type="none" w="sm" len="sm"/>
            <a:tailEnd type="none" w="sm" len="sm"/>
          </a:ln>
        </p:spPr>
        <p:txBody>
          <a:bodyPr spcFirstLastPara="1" wrap="square" lIns="180000" tIns="45700" rIns="91425" bIns="45700" anchor="ctr" anchorCtr="0">
            <a:noAutofit/>
          </a:bodyPr>
          <a:lstStyle/>
          <a:p>
            <a:pPr marL="0" marR="0" lvl="0" indent="0" algn="l" rtl="0">
              <a:lnSpc>
                <a:spcPct val="100000"/>
              </a:lnSpc>
              <a:spcBef>
                <a:spcPts val="0"/>
              </a:spcBef>
              <a:spcAft>
                <a:spcPts val="0"/>
              </a:spcAft>
              <a:buNone/>
            </a:pPr>
            <a:r>
              <a:rPr lang="ja-JP" altLang="en-US" sz="1600">
                <a:solidFill>
                  <a:schemeClr val="dk1"/>
                </a:solidFill>
                <a:latin typeface="+mn-ea"/>
                <a:ea typeface="+mn-ea"/>
              </a:rPr>
              <a:t>お名前</a:t>
            </a:r>
            <a:endParaRPr sz="1600" dirty="0">
              <a:latin typeface="+mn-ea"/>
              <a:ea typeface="+mn-ea"/>
            </a:endParaRPr>
          </a:p>
        </p:txBody>
      </p:sp>
      <p:sp>
        <p:nvSpPr>
          <p:cNvPr id="21" name="Google Shape;252;p25">
            <a:extLst>
              <a:ext uri="{FF2B5EF4-FFF2-40B4-BE49-F238E27FC236}">
                <a16:creationId xmlns:a16="http://schemas.microsoft.com/office/drawing/2014/main" id="{0AD71A77-2ACF-974A-9700-BAA136576157}"/>
              </a:ext>
            </a:extLst>
          </p:cNvPr>
          <p:cNvSpPr/>
          <p:nvPr/>
        </p:nvSpPr>
        <p:spPr>
          <a:xfrm>
            <a:off x="789921" y="3182256"/>
            <a:ext cx="2582036" cy="588648"/>
          </a:xfrm>
          <a:prstGeom prst="rect">
            <a:avLst/>
          </a:prstGeom>
          <a:solidFill>
            <a:srgbClr val="F2F2F2"/>
          </a:solidFill>
          <a:ln w="19050" cap="flat" cmpd="sng">
            <a:solidFill>
              <a:srgbClr val="E4E4E4"/>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altLang="en-US" sz="1400" b="1" i="0" u="none" strike="noStrike" cap="none">
                <a:solidFill>
                  <a:schemeClr val="tx1"/>
                </a:solidFill>
                <a:latin typeface="+mn-ea"/>
                <a:ea typeface="+mn-ea"/>
                <a:cs typeface="Arial"/>
                <a:sym typeface="Arial"/>
              </a:rPr>
              <a:t>登録内容変更担当</a:t>
            </a:r>
            <a:endParaRPr lang="en-US" altLang="ja-JP" sz="1400" b="1" i="0" u="none" strike="noStrike" cap="none" dirty="0">
              <a:solidFill>
                <a:schemeClr val="tx1"/>
              </a:solidFill>
              <a:latin typeface="+mn-ea"/>
              <a:ea typeface="+mn-ea"/>
              <a:cs typeface="Arial"/>
              <a:sym typeface="Arial"/>
            </a:endParaRPr>
          </a:p>
        </p:txBody>
      </p:sp>
      <p:sp>
        <p:nvSpPr>
          <p:cNvPr id="22" name="Google Shape;253;p25">
            <a:extLst>
              <a:ext uri="{FF2B5EF4-FFF2-40B4-BE49-F238E27FC236}">
                <a16:creationId xmlns:a16="http://schemas.microsoft.com/office/drawing/2014/main" id="{ECBB2464-2DB2-AA4D-BE04-BC2F74269607}"/>
              </a:ext>
            </a:extLst>
          </p:cNvPr>
          <p:cNvSpPr/>
          <p:nvPr/>
        </p:nvSpPr>
        <p:spPr>
          <a:xfrm>
            <a:off x="6138602" y="3181162"/>
            <a:ext cx="2203516" cy="589226"/>
          </a:xfrm>
          <a:prstGeom prst="rect">
            <a:avLst/>
          </a:prstGeom>
          <a:solidFill>
            <a:schemeClr val="lt1"/>
          </a:solidFill>
          <a:ln w="19050" cap="flat" cmpd="sng">
            <a:solidFill>
              <a:srgbClr val="E4E4E4"/>
            </a:solidFill>
            <a:prstDash val="solid"/>
            <a:round/>
            <a:headEnd type="none" w="sm" len="sm"/>
            <a:tailEnd type="none" w="sm" len="sm"/>
          </a:ln>
        </p:spPr>
        <p:txBody>
          <a:bodyPr spcFirstLastPara="1" wrap="square" lIns="180000" tIns="45700" rIns="91425" bIns="45700" anchor="ctr" anchorCtr="0">
            <a:noAutofit/>
          </a:bodyPr>
          <a:lstStyle/>
          <a:p>
            <a:pPr marL="0" marR="0" lvl="0" indent="0" algn="l" rtl="0">
              <a:lnSpc>
                <a:spcPct val="100000"/>
              </a:lnSpc>
              <a:spcBef>
                <a:spcPts val="0"/>
              </a:spcBef>
              <a:spcAft>
                <a:spcPts val="0"/>
              </a:spcAft>
              <a:buNone/>
            </a:pPr>
            <a:r>
              <a:rPr lang="ja-JP" altLang="en-US">
                <a:solidFill>
                  <a:schemeClr val="dk1"/>
                </a:solidFill>
                <a:latin typeface="+mn-ea"/>
                <a:ea typeface="+mn-ea"/>
              </a:rPr>
              <a:t>お名前</a:t>
            </a:r>
            <a:endParaRPr dirty="0">
              <a:latin typeface="+mn-ea"/>
              <a:ea typeface="+mn-ea"/>
            </a:endParaRPr>
          </a:p>
        </p:txBody>
      </p:sp>
      <p:sp>
        <p:nvSpPr>
          <p:cNvPr id="23" name="Google Shape;252;p25">
            <a:extLst>
              <a:ext uri="{FF2B5EF4-FFF2-40B4-BE49-F238E27FC236}">
                <a16:creationId xmlns:a16="http://schemas.microsoft.com/office/drawing/2014/main" id="{9EB9B1BF-5785-F14E-B41C-6C5F4039FAA7}"/>
              </a:ext>
            </a:extLst>
          </p:cNvPr>
          <p:cNvSpPr/>
          <p:nvPr/>
        </p:nvSpPr>
        <p:spPr>
          <a:xfrm>
            <a:off x="789921" y="3770388"/>
            <a:ext cx="2582036" cy="588648"/>
          </a:xfrm>
          <a:prstGeom prst="rect">
            <a:avLst/>
          </a:prstGeom>
          <a:solidFill>
            <a:srgbClr val="F2F2F2"/>
          </a:solidFill>
          <a:ln w="19050" cap="flat" cmpd="sng">
            <a:solidFill>
              <a:srgbClr val="E4E4E4"/>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altLang="en-US" sz="1400" b="1" i="0" u="none" strike="noStrike" cap="none">
                <a:solidFill>
                  <a:schemeClr val="tx1"/>
                </a:solidFill>
                <a:latin typeface="+mn-ea"/>
                <a:ea typeface="+mn-ea"/>
                <a:cs typeface="Arial"/>
                <a:sym typeface="Arial"/>
              </a:rPr>
              <a:t>アンケート分析・共有担当</a:t>
            </a:r>
            <a:endParaRPr lang="en-US" altLang="ja-JP" sz="1400" b="1" i="0" u="none" strike="noStrike" cap="none" dirty="0">
              <a:solidFill>
                <a:schemeClr val="tx1"/>
              </a:solidFill>
              <a:latin typeface="+mn-ea"/>
              <a:ea typeface="+mn-ea"/>
              <a:cs typeface="Arial"/>
              <a:sym typeface="Arial"/>
            </a:endParaRPr>
          </a:p>
        </p:txBody>
      </p:sp>
      <p:sp>
        <p:nvSpPr>
          <p:cNvPr id="24" name="Google Shape;253;p25">
            <a:extLst>
              <a:ext uri="{FF2B5EF4-FFF2-40B4-BE49-F238E27FC236}">
                <a16:creationId xmlns:a16="http://schemas.microsoft.com/office/drawing/2014/main" id="{46110DE2-2ADD-BC40-A8A8-E4873C9FD1DF}"/>
              </a:ext>
            </a:extLst>
          </p:cNvPr>
          <p:cNvSpPr/>
          <p:nvPr/>
        </p:nvSpPr>
        <p:spPr>
          <a:xfrm>
            <a:off x="6138602" y="3769294"/>
            <a:ext cx="2203516" cy="589226"/>
          </a:xfrm>
          <a:prstGeom prst="rect">
            <a:avLst/>
          </a:prstGeom>
          <a:solidFill>
            <a:schemeClr val="lt1"/>
          </a:solidFill>
          <a:ln w="19050" cap="flat" cmpd="sng">
            <a:solidFill>
              <a:srgbClr val="E4E4E4"/>
            </a:solidFill>
            <a:prstDash val="solid"/>
            <a:round/>
            <a:headEnd type="none" w="sm" len="sm"/>
            <a:tailEnd type="none" w="sm" len="sm"/>
          </a:ln>
        </p:spPr>
        <p:txBody>
          <a:bodyPr spcFirstLastPara="1" wrap="square" lIns="180000" tIns="45700" rIns="91425" bIns="45700" anchor="ctr" anchorCtr="0">
            <a:noAutofit/>
          </a:bodyPr>
          <a:lstStyle/>
          <a:p>
            <a:pPr marL="0" marR="0" lvl="0" indent="0" algn="l" rtl="0">
              <a:lnSpc>
                <a:spcPct val="100000"/>
              </a:lnSpc>
              <a:spcBef>
                <a:spcPts val="0"/>
              </a:spcBef>
              <a:spcAft>
                <a:spcPts val="0"/>
              </a:spcAft>
              <a:buNone/>
            </a:pPr>
            <a:r>
              <a:rPr lang="ja-JP" altLang="en-US">
                <a:solidFill>
                  <a:schemeClr val="dk1"/>
                </a:solidFill>
                <a:latin typeface="+mn-ea"/>
                <a:ea typeface="+mn-ea"/>
              </a:rPr>
              <a:t>お名前</a:t>
            </a:r>
            <a:endParaRPr dirty="0">
              <a:latin typeface="+mn-ea"/>
              <a:ea typeface="+mn-ea"/>
            </a:endParaRPr>
          </a:p>
        </p:txBody>
      </p:sp>
      <p:sp>
        <p:nvSpPr>
          <p:cNvPr id="25" name="Google Shape;252;p25">
            <a:extLst>
              <a:ext uri="{FF2B5EF4-FFF2-40B4-BE49-F238E27FC236}">
                <a16:creationId xmlns:a16="http://schemas.microsoft.com/office/drawing/2014/main" id="{7CC9A130-FAF8-5A4B-9A68-7832B8D8E5A2}"/>
              </a:ext>
            </a:extLst>
          </p:cNvPr>
          <p:cNvSpPr/>
          <p:nvPr/>
        </p:nvSpPr>
        <p:spPr>
          <a:xfrm>
            <a:off x="789921" y="4358408"/>
            <a:ext cx="2582036" cy="588648"/>
          </a:xfrm>
          <a:prstGeom prst="rect">
            <a:avLst/>
          </a:prstGeom>
          <a:solidFill>
            <a:srgbClr val="F2F2F2"/>
          </a:solidFill>
          <a:ln w="19050" cap="flat" cmpd="sng">
            <a:solidFill>
              <a:srgbClr val="E4E4E4"/>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altLang="en-US" sz="1400" b="1" i="0" u="none" strike="noStrike" cap="none">
                <a:solidFill>
                  <a:schemeClr val="tx1"/>
                </a:solidFill>
                <a:latin typeface="+mn-ea"/>
                <a:ea typeface="+mn-ea"/>
                <a:cs typeface="Arial"/>
                <a:sym typeface="Arial"/>
              </a:rPr>
              <a:t>ネクストアクション担当</a:t>
            </a:r>
            <a:endParaRPr lang="en-US" altLang="ja-JP" sz="1400" b="1" i="0" u="none" strike="noStrike" cap="none" dirty="0">
              <a:solidFill>
                <a:schemeClr val="tx1"/>
              </a:solidFill>
              <a:latin typeface="+mn-ea"/>
              <a:ea typeface="+mn-ea"/>
              <a:cs typeface="Arial"/>
              <a:sym typeface="Arial"/>
            </a:endParaRPr>
          </a:p>
        </p:txBody>
      </p:sp>
      <p:sp>
        <p:nvSpPr>
          <p:cNvPr id="26" name="Google Shape;253;p25">
            <a:extLst>
              <a:ext uri="{FF2B5EF4-FFF2-40B4-BE49-F238E27FC236}">
                <a16:creationId xmlns:a16="http://schemas.microsoft.com/office/drawing/2014/main" id="{174BBFFD-B977-6546-AC8B-2F0938751C51}"/>
              </a:ext>
            </a:extLst>
          </p:cNvPr>
          <p:cNvSpPr/>
          <p:nvPr/>
        </p:nvSpPr>
        <p:spPr>
          <a:xfrm>
            <a:off x="6138602" y="4357314"/>
            <a:ext cx="2203516" cy="589226"/>
          </a:xfrm>
          <a:prstGeom prst="rect">
            <a:avLst/>
          </a:prstGeom>
          <a:solidFill>
            <a:schemeClr val="lt1"/>
          </a:solidFill>
          <a:ln w="19050" cap="flat" cmpd="sng">
            <a:solidFill>
              <a:srgbClr val="E4E4E4"/>
            </a:solidFill>
            <a:prstDash val="solid"/>
            <a:round/>
            <a:headEnd type="none" w="sm" len="sm"/>
            <a:tailEnd type="none" w="sm" len="sm"/>
          </a:ln>
        </p:spPr>
        <p:txBody>
          <a:bodyPr spcFirstLastPara="1" wrap="square" lIns="180000" tIns="45700" rIns="91425" bIns="45700" anchor="ctr" anchorCtr="0">
            <a:noAutofit/>
          </a:bodyPr>
          <a:lstStyle/>
          <a:p>
            <a:pPr marL="0" marR="0" lvl="0" indent="0" algn="l" rtl="0">
              <a:lnSpc>
                <a:spcPct val="100000"/>
              </a:lnSpc>
              <a:spcBef>
                <a:spcPts val="0"/>
              </a:spcBef>
              <a:spcAft>
                <a:spcPts val="0"/>
              </a:spcAft>
              <a:buNone/>
            </a:pPr>
            <a:r>
              <a:rPr lang="ja-JP" altLang="en-US">
                <a:solidFill>
                  <a:schemeClr val="dk1"/>
                </a:solidFill>
                <a:latin typeface="+mn-ea"/>
                <a:ea typeface="+mn-ea"/>
              </a:rPr>
              <a:t>お名前</a:t>
            </a:r>
            <a:endParaRPr dirty="0">
              <a:latin typeface="+mn-ea"/>
              <a:ea typeface="+mn-ea"/>
            </a:endParaRPr>
          </a:p>
        </p:txBody>
      </p:sp>
      <p:sp>
        <p:nvSpPr>
          <p:cNvPr id="27" name="Google Shape;252;p25">
            <a:extLst>
              <a:ext uri="{FF2B5EF4-FFF2-40B4-BE49-F238E27FC236}">
                <a16:creationId xmlns:a16="http://schemas.microsoft.com/office/drawing/2014/main" id="{85C6AA52-CD51-F347-B656-BDD593E4947F}"/>
              </a:ext>
            </a:extLst>
          </p:cNvPr>
          <p:cNvSpPr/>
          <p:nvPr/>
        </p:nvSpPr>
        <p:spPr>
          <a:xfrm>
            <a:off x="789921" y="4944177"/>
            <a:ext cx="2582036" cy="588648"/>
          </a:xfrm>
          <a:prstGeom prst="rect">
            <a:avLst/>
          </a:prstGeom>
          <a:solidFill>
            <a:srgbClr val="F2F2F2"/>
          </a:solidFill>
          <a:ln w="19050" cap="flat" cmpd="sng">
            <a:solidFill>
              <a:srgbClr val="E4E4E4"/>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altLang="en-US" sz="1400" b="1" i="0" u="none" strike="noStrike" cap="none">
                <a:solidFill>
                  <a:schemeClr val="tx1"/>
                </a:solidFill>
                <a:latin typeface="+mn-ea"/>
                <a:ea typeface="+mn-ea"/>
                <a:cs typeface="Arial"/>
                <a:sym typeface="Arial"/>
              </a:rPr>
              <a:t>アクション振り返り担当</a:t>
            </a:r>
            <a:endParaRPr lang="en-US" altLang="ja-JP" sz="1400" b="1" i="0" u="none" strike="noStrike" cap="none" dirty="0">
              <a:solidFill>
                <a:schemeClr val="tx1"/>
              </a:solidFill>
              <a:latin typeface="+mn-ea"/>
              <a:ea typeface="+mn-ea"/>
              <a:cs typeface="Arial"/>
              <a:sym typeface="Arial"/>
            </a:endParaRPr>
          </a:p>
        </p:txBody>
      </p:sp>
      <p:sp>
        <p:nvSpPr>
          <p:cNvPr id="28" name="Google Shape;253;p25">
            <a:extLst>
              <a:ext uri="{FF2B5EF4-FFF2-40B4-BE49-F238E27FC236}">
                <a16:creationId xmlns:a16="http://schemas.microsoft.com/office/drawing/2014/main" id="{7F082D8F-4602-6D41-BF90-0F8305C55AE1}"/>
              </a:ext>
            </a:extLst>
          </p:cNvPr>
          <p:cNvSpPr/>
          <p:nvPr/>
        </p:nvSpPr>
        <p:spPr>
          <a:xfrm>
            <a:off x="6138602" y="4943083"/>
            <a:ext cx="2203516" cy="589226"/>
          </a:xfrm>
          <a:prstGeom prst="rect">
            <a:avLst/>
          </a:prstGeom>
          <a:solidFill>
            <a:schemeClr val="lt1"/>
          </a:solidFill>
          <a:ln w="19050" cap="flat" cmpd="sng">
            <a:solidFill>
              <a:srgbClr val="E4E4E4"/>
            </a:solidFill>
            <a:prstDash val="solid"/>
            <a:round/>
            <a:headEnd type="none" w="sm" len="sm"/>
            <a:tailEnd type="none" w="sm" len="sm"/>
          </a:ln>
        </p:spPr>
        <p:txBody>
          <a:bodyPr spcFirstLastPara="1" wrap="square" lIns="180000" tIns="45700" rIns="91425" bIns="45700" anchor="ctr" anchorCtr="0">
            <a:noAutofit/>
          </a:bodyPr>
          <a:lstStyle/>
          <a:p>
            <a:pPr marL="0" marR="0" lvl="0" indent="0" algn="l" rtl="0">
              <a:lnSpc>
                <a:spcPct val="100000"/>
              </a:lnSpc>
              <a:spcBef>
                <a:spcPts val="0"/>
              </a:spcBef>
              <a:spcAft>
                <a:spcPts val="0"/>
              </a:spcAft>
              <a:buNone/>
            </a:pPr>
            <a:r>
              <a:rPr lang="ja-JP" altLang="en-US">
                <a:solidFill>
                  <a:schemeClr val="dk1"/>
                </a:solidFill>
                <a:latin typeface="+mn-ea"/>
                <a:ea typeface="+mn-ea"/>
              </a:rPr>
              <a:t>お名前</a:t>
            </a:r>
            <a:endParaRPr dirty="0">
              <a:latin typeface="+mn-ea"/>
              <a:ea typeface="+mn-ea"/>
            </a:endParaRPr>
          </a:p>
        </p:txBody>
      </p:sp>
      <p:sp>
        <p:nvSpPr>
          <p:cNvPr id="29" name="Google Shape;252;p25">
            <a:extLst>
              <a:ext uri="{FF2B5EF4-FFF2-40B4-BE49-F238E27FC236}">
                <a16:creationId xmlns:a16="http://schemas.microsoft.com/office/drawing/2014/main" id="{65BB3124-A84E-324D-8EEA-76CF580181F8}"/>
              </a:ext>
            </a:extLst>
          </p:cNvPr>
          <p:cNvSpPr/>
          <p:nvPr/>
        </p:nvSpPr>
        <p:spPr>
          <a:xfrm>
            <a:off x="789921" y="5533291"/>
            <a:ext cx="2582036" cy="588648"/>
          </a:xfrm>
          <a:prstGeom prst="rect">
            <a:avLst/>
          </a:prstGeom>
          <a:solidFill>
            <a:srgbClr val="F2F2F2"/>
          </a:solidFill>
          <a:ln w="19050" cap="flat" cmpd="sng">
            <a:solidFill>
              <a:srgbClr val="E4E4E4"/>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altLang="en-US" b="1">
                <a:solidFill>
                  <a:schemeClr val="tx1"/>
                </a:solidFill>
                <a:latin typeface="+mn-ea"/>
                <a:ea typeface="+mn-ea"/>
              </a:rPr>
              <a:t>社内共有担当</a:t>
            </a:r>
            <a:endParaRPr lang="en-US" altLang="ja-JP" sz="1400" b="1" i="0" u="none" strike="noStrike" cap="none" dirty="0">
              <a:solidFill>
                <a:schemeClr val="tx1"/>
              </a:solidFill>
              <a:latin typeface="+mn-ea"/>
              <a:ea typeface="+mn-ea"/>
              <a:cs typeface="Arial"/>
              <a:sym typeface="Arial"/>
            </a:endParaRPr>
          </a:p>
        </p:txBody>
      </p:sp>
      <p:sp>
        <p:nvSpPr>
          <p:cNvPr id="30" name="Google Shape;253;p25">
            <a:extLst>
              <a:ext uri="{FF2B5EF4-FFF2-40B4-BE49-F238E27FC236}">
                <a16:creationId xmlns:a16="http://schemas.microsoft.com/office/drawing/2014/main" id="{94968066-EF32-1B46-BD6F-DF9125797563}"/>
              </a:ext>
            </a:extLst>
          </p:cNvPr>
          <p:cNvSpPr/>
          <p:nvPr/>
        </p:nvSpPr>
        <p:spPr>
          <a:xfrm>
            <a:off x="6138602" y="5532197"/>
            <a:ext cx="2203516" cy="589226"/>
          </a:xfrm>
          <a:prstGeom prst="rect">
            <a:avLst/>
          </a:prstGeom>
          <a:solidFill>
            <a:schemeClr val="lt1"/>
          </a:solidFill>
          <a:ln w="19050" cap="flat" cmpd="sng">
            <a:solidFill>
              <a:srgbClr val="E4E4E4"/>
            </a:solidFill>
            <a:prstDash val="solid"/>
            <a:round/>
            <a:headEnd type="none" w="sm" len="sm"/>
            <a:tailEnd type="none" w="sm" len="sm"/>
          </a:ln>
        </p:spPr>
        <p:txBody>
          <a:bodyPr spcFirstLastPara="1" wrap="square" lIns="180000" tIns="45700" rIns="91425" bIns="45700" anchor="ctr" anchorCtr="0">
            <a:noAutofit/>
          </a:bodyPr>
          <a:lstStyle/>
          <a:p>
            <a:pPr marL="0" marR="0" lvl="0" indent="0" algn="l" rtl="0">
              <a:lnSpc>
                <a:spcPct val="100000"/>
              </a:lnSpc>
              <a:spcBef>
                <a:spcPts val="0"/>
              </a:spcBef>
              <a:spcAft>
                <a:spcPts val="0"/>
              </a:spcAft>
              <a:buNone/>
            </a:pPr>
            <a:r>
              <a:rPr lang="ja-JP" altLang="en-US">
                <a:solidFill>
                  <a:schemeClr val="dk1"/>
                </a:solidFill>
                <a:latin typeface="+mn-ea"/>
                <a:ea typeface="+mn-ea"/>
              </a:rPr>
              <a:t>お名前</a:t>
            </a:r>
            <a:endParaRPr dirty="0">
              <a:latin typeface="+mn-ea"/>
              <a:ea typeface="+mn-ea"/>
            </a:endParaRPr>
          </a:p>
        </p:txBody>
      </p:sp>
      <p:sp>
        <p:nvSpPr>
          <p:cNvPr id="32" name="Google Shape;88;p18">
            <a:extLst>
              <a:ext uri="{FF2B5EF4-FFF2-40B4-BE49-F238E27FC236}">
                <a16:creationId xmlns:a16="http://schemas.microsoft.com/office/drawing/2014/main" id="{6517A9B6-CA48-404B-B350-01F0D3A20608}"/>
              </a:ext>
            </a:extLst>
          </p:cNvPr>
          <p:cNvSpPr txBox="1"/>
          <p:nvPr/>
        </p:nvSpPr>
        <p:spPr>
          <a:xfrm>
            <a:off x="802579" y="2125145"/>
            <a:ext cx="7552197" cy="588020"/>
          </a:xfrm>
          <a:prstGeom prst="rect">
            <a:avLst/>
          </a:prstGeom>
          <a:noFill/>
          <a:ln>
            <a:noFill/>
          </a:ln>
        </p:spPr>
        <p:txBody>
          <a:bodyPr spcFirstLastPara="1" wrap="square" lIns="91425" tIns="45700" rIns="91425" bIns="45700" anchor="ctr" anchorCtr="0">
            <a:noAutofit/>
          </a:bodyPr>
          <a:lstStyle/>
          <a:p>
            <a:pPr>
              <a:lnSpc>
                <a:spcPct val="130000"/>
              </a:lnSpc>
              <a:buClr>
                <a:schemeClr val="dk1"/>
              </a:buClr>
              <a:buSzPts val="2000"/>
            </a:pPr>
            <a:r>
              <a:rPr lang="en-US" altLang="ja-JP" sz="1200" dirty="0">
                <a:solidFill>
                  <a:schemeClr val="accent6"/>
                </a:solidFill>
                <a:latin typeface="Meiryo"/>
                <a:ea typeface="Meiryo"/>
                <a:cs typeface="Meiryo"/>
                <a:sym typeface="Meiryo"/>
              </a:rPr>
              <a:t>※ </a:t>
            </a:r>
            <a:r>
              <a:rPr lang="ja-JP" altLang="en-US" sz="1200">
                <a:solidFill>
                  <a:schemeClr val="accent6"/>
                </a:solidFill>
                <a:latin typeface="Meiryo"/>
                <a:ea typeface="Meiryo"/>
                <a:cs typeface="Meiryo"/>
                <a:sym typeface="Meiryo"/>
              </a:rPr>
              <a:t>管理者変更の際はご連絡ください</a:t>
            </a:r>
            <a:r>
              <a:rPr lang="en-US" altLang="ja-JP" sz="1200" dirty="0">
                <a:solidFill>
                  <a:schemeClr val="accent6"/>
                </a:solidFill>
                <a:latin typeface="Meiryo"/>
                <a:ea typeface="Meiryo"/>
                <a:cs typeface="Meiryo"/>
                <a:sym typeface="Meiryo"/>
              </a:rPr>
              <a:t> </a:t>
            </a:r>
            <a:br>
              <a:rPr lang="en-US" altLang="ja-JP" sz="1200" dirty="0">
                <a:solidFill>
                  <a:schemeClr val="accent6"/>
                </a:solidFill>
                <a:latin typeface="Meiryo"/>
                <a:ea typeface="Meiryo"/>
                <a:cs typeface="Meiryo"/>
                <a:sym typeface="Meiryo"/>
              </a:rPr>
            </a:br>
            <a:r>
              <a:rPr lang="en-US" altLang="ja-JP" sz="1200" dirty="0">
                <a:solidFill>
                  <a:schemeClr val="accent6"/>
                </a:solidFill>
                <a:latin typeface="Meiryo"/>
                <a:ea typeface="Meiryo"/>
                <a:cs typeface="Meiryo"/>
                <a:sym typeface="Meiryo"/>
              </a:rPr>
              <a:t>※ </a:t>
            </a:r>
            <a:r>
              <a:rPr lang="ja-JP" altLang="en-US" sz="1200">
                <a:solidFill>
                  <a:schemeClr val="accent6"/>
                </a:solidFill>
                <a:latin typeface="Meiryo"/>
                <a:ea typeface="Meiryo"/>
                <a:cs typeface="Meiryo"/>
                <a:sym typeface="Meiryo"/>
              </a:rPr>
              <a:t>下記は一例となりますので、必要な項目のみご記入ください</a:t>
            </a:r>
            <a:endParaRPr lang="en-US" altLang="ja-JP" sz="1200" dirty="0">
              <a:solidFill>
                <a:schemeClr val="accent6"/>
              </a:solidFill>
              <a:latin typeface="Meiryo"/>
              <a:ea typeface="Meiryo"/>
              <a:cs typeface="Meiryo"/>
              <a:sym typeface="Meiryo"/>
            </a:endParaRPr>
          </a:p>
        </p:txBody>
      </p:sp>
      <p:sp>
        <p:nvSpPr>
          <p:cNvPr id="39" name="Google Shape;253;p25">
            <a:extLst>
              <a:ext uri="{FF2B5EF4-FFF2-40B4-BE49-F238E27FC236}">
                <a16:creationId xmlns:a16="http://schemas.microsoft.com/office/drawing/2014/main" id="{0F04964C-C710-B84B-B411-AD043DD40A3A}"/>
              </a:ext>
            </a:extLst>
          </p:cNvPr>
          <p:cNvSpPr/>
          <p:nvPr/>
        </p:nvSpPr>
        <p:spPr>
          <a:xfrm>
            <a:off x="3371906" y="3181162"/>
            <a:ext cx="2766696" cy="589226"/>
          </a:xfrm>
          <a:prstGeom prst="rect">
            <a:avLst/>
          </a:prstGeom>
          <a:solidFill>
            <a:schemeClr val="lt1"/>
          </a:solidFill>
          <a:ln w="19050" cap="flat" cmpd="sng">
            <a:solidFill>
              <a:srgbClr val="E4E4E4"/>
            </a:solidFill>
            <a:prstDash val="solid"/>
            <a:round/>
            <a:headEnd type="none" w="sm" len="sm"/>
            <a:tailEnd type="none" w="sm" len="sm"/>
          </a:ln>
        </p:spPr>
        <p:txBody>
          <a:bodyPr spcFirstLastPara="1" wrap="square" lIns="180000" tIns="45700" rIns="91425" bIns="45700" anchor="ctr" anchorCtr="0">
            <a:noAutofit/>
          </a:bodyPr>
          <a:lstStyle/>
          <a:p>
            <a:pPr marL="0" marR="0" lvl="0" indent="0" algn="l" rtl="0">
              <a:lnSpc>
                <a:spcPct val="100000"/>
              </a:lnSpc>
              <a:spcBef>
                <a:spcPts val="0"/>
              </a:spcBef>
              <a:spcAft>
                <a:spcPts val="0"/>
              </a:spcAft>
              <a:buNone/>
            </a:pPr>
            <a:r>
              <a:rPr lang="ja-JP" altLang="en-US">
                <a:solidFill>
                  <a:schemeClr val="tx1"/>
                </a:solidFill>
                <a:latin typeface="+mn-ea"/>
                <a:ea typeface="+mn-ea"/>
              </a:rPr>
              <a:t>組織名や入社情報変更時に</a:t>
            </a:r>
            <a:br>
              <a:rPr lang="en-US" altLang="ja-JP" dirty="0">
                <a:solidFill>
                  <a:schemeClr val="tx1"/>
                </a:solidFill>
                <a:latin typeface="+mn-ea"/>
                <a:ea typeface="+mn-ea"/>
              </a:rPr>
            </a:br>
            <a:r>
              <a:rPr lang="ja-JP" altLang="en-US">
                <a:solidFill>
                  <a:schemeClr val="tx1"/>
                </a:solidFill>
                <a:latin typeface="+mn-ea"/>
                <a:ea typeface="+mn-ea"/>
              </a:rPr>
              <a:t>データを更新する</a:t>
            </a:r>
            <a:endParaRPr dirty="0">
              <a:solidFill>
                <a:schemeClr val="tx1"/>
              </a:solidFill>
              <a:latin typeface="+mn-ea"/>
              <a:ea typeface="+mn-ea"/>
            </a:endParaRPr>
          </a:p>
        </p:txBody>
      </p:sp>
      <p:sp>
        <p:nvSpPr>
          <p:cNvPr id="40" name="Google Shape;253;p25">
            <a:extLst>
              <a:ext uri="{FF2B5EF4-FFF2-40B4-BE49-F238E27FC236}">
                <a16:creationId xmlns:a16="http://schemas.microsoft.com/office/drawing/2014/main" id="{7CEC80A7-B4FF-F142-8715-F1F68E19F786}"/>
              </a:ext>
            </a:extLst>
          </p:cNvPr>
          <p:cNvSpPr/>
          <p:nvPr/>
        </p:nvSpPr>
        <p:spPr>
          <a:xfrm>
            <a:off x="3371906" y="3769294"/>
            <a:ext cx="2766696" cy="589226"/>
          </a:xfrm>
          <a:prstGeom prst="rect">
            <a:avLst/>
          </a:prstGeom>
          <a:solidFill>
            <a:schemeClr val="lt1"/>
          </a:solidFill>
          <a:ln w="19050" cap="flat" cmpd="sng">
            <a:solidFill>
              <a:srgbClr val="E4E4E4"/>
            </a:solidFill>
            <a:prstDash val="solid"/>
            <a:round/>
            <a:headEnd type="none" w="sm" len="sm"/>
            <a:tailEnd type="none" w="sm" len="sm"/>
          </a:ln>
        </p:spPr>
        <p:txBody>
          <a:bodyPr spcFirstLastPara="1" wrap="square" lIns="180000" tIns="45700" rIns="91425" bIns="45700" anchor="ctr" anchorCtr="0">
            <a:noAutofit/>
          </a:bodyPr>
          <a:lstStyle/>
          <a:p>
            <a:r>
              <a:rPr lang="ja-JP" altLang="en-US">
                <a:solidFill>
                  <a:schemeClr val="tx1"/>
                </a:solidFill>
                <a:latin typeface="+mn-ea"/>
                <a:ea typeface="+mn-ea"/>
              </a:rPr>
              <a:t>アンケート結果を分析し、</a:t>
            </a:r>
            <a:br>
              <a:rPr lang="ja-JP" altLang="en-US">
                <a:solidFill>
                  <a:schemeClr val="tx1"/>
                </a:solidFill>
                <a:latin typeface="+mn-ea"/>
                <a:ea typeface="+mn-ea"/>
              </a:rPr>
            </a:br>
            <a:r>
              <a:rPr lang="ja-JP" altLang="en-US">
                <a:solidFill>
                  <a:schemeClr val="tx1"/>
                </a:solidFill>
                <a:latin typeface="+mn-ea"/>
                <a:ea typeface="+mn-ea"/>
              </a:rPr>
              <a:t>部内に共有する</a:t>
            </a:r>
          </a:p>
        </p:txBody>
      </p:sp>
      <p:sp>
        <p:nvSpPr>
          <p:cNvPr id="41" name="Google Shape;253;p25">
            <a:extLst>
              <a:ext uri="{FF2B5EF4-FFF2-40B4-BE49-F238E27FC236}">
                <a16:creationId xmlns:a16="http://schemas.microsoft.com/office/drawing/2014/main" id="{A7FB9043-50C6-014F-B391-03A7DA2B9E23}"/>
              </a:ext>
            </a:extLst>
          </p:cNvPr>
          <p:cNvSpPr/>
          <p:nvPr/>
        </p:nvSpPr>
        <p:spPr>
          <a:xfrm>
            <a:off x="3371906" y="4357314"/>
            <a:ext cx="2766696" cy="589226"/>
          </a:xfrm>
          <a:prstGeom prst="rect">
            <a:avLst/>
          </a:prstGeom>
          <a:solidFill>
            <a:schemeClr val="lt1"/>
          </a:solidFill>
          <a:ln w="19050" cap="flat" cmpd="sng">
            <a:solidFill>
              <a:srgbClr val="E4E4E4"/>
            </a:solidFill>
            <a:prstDash val="solid"/>
            <a:round/>
            <a:headEnd type="none" w="sm" len="sm"/>
            <a:tailEnd type="none" w="sm" len="sm"/>
          </a:ln>
        </p:spPr>
        <p:txBody>
          <a:bodyPr spcFirstLastPara="1" wrap="square" lIns="180000" tIns="45700" rIns="91425" bIns="45700" anchor="ctr" anchorCtr="0">
            <a:noAutofit/>
          </a:bodyPr>
          <a:lstStyle/>
          <a:p>
            <a:r>
              <a:rPr lang="ja-JP" altLang="en-US">
                <a:solidFill>
                  <a:schemeClr val="tx1"/>
                </a:solidFill>
                <a:latin typeface="+mn-ea"/>
                <a:ea typeface="+mn-ea"/>
              </a:rPr>
              <a:t>課題を見つけて、</a:t>
            </a:r>
          </a:p>
          <a:p>
            <a:pPr marL="0" marR="0" lvl="0" indent="0" algn="l" rtl="0">
              <a:lnSpc>
                <a:spcPct val="100000"/>
              </a:lnSpc>
              <a:spcBef>
                <a:spcPts val="0"/>
              </a:spcBef>
              <a:spcAft>
                <a:spcPts val="0"/>
              </a:spcAft>
              <a:buNone/>
            </a:pPr>
            <a:r>
              <a:rPr lang="ja-JP" altLang="en-US">
                <a:solidFill>
                  <a:schemeClr val="tx1"/>
                </a:solidFill>
                <a:latin typeface="+mn-ea"/>
                <a:ea typeface="+mn-ea"/>
              </a:rPr>
              <a:t>ネクストアクションを決める</a:t>
            </a:r>
            <a:endParaRPr dirty="0">
              <a:solidFill>
                <a:schemeClr val="tx1"/>
              </a:solidFill>
              <a:latin typeface="+mn-ea"/>
              <a:ea typeface="+mn-ea"/>
            </a:endParaRPr>
          </a:p>
        </p:txBody>
      </p:sp>
      <p:sp>
        <p:nvSpPr>
          <p:cNvPr id="42" name="Google Shape;253;p25">
            <a:extLst>
              <a:ext uri="{FF2B5EF4-FFF2-40B4-BE49-F238E27FC236}">
                <a16:creationId xmlns:a16="http://schemas.microsoft.com/office/drawing/2014/main" id="{EAF25C2E-1DFE-9947-9E35-5A3055DCB8D8}"/>
              </a:ext>
            </a:extLst>
          </p:cNvPr>
          <p:cNvSpPr/>
          <p:nvPr/>
        </p:nvSpPr>
        <p:spPr>
          <a:xfrm>
            <a:off x="3371906" y="4943083"/>
            <a:ext cx="2766696" cy="589226"/>
          </a:xfrm>
          <a:prstGeom prst="rect">
            <a:avLst/>
          </a:prstGeom>
          <a:solidFill>
            <a:schemeClr val="lt1"/>
          </a:solidFill>
          <a:ln w="19050" cap="flat" cmpd="sng">
            <a:solidFill>
              <a:srgbClr val="E4E4E4"/>
            </a:solidFill>
            <a:prstDash val="solid"/>
            <a:round/>
            <a:headEnd type="none" w="sm" len="sm"/>
            <a:tailEnd type="none" w="sm" len="sm"/>
          </a:ln>
        </p:spPr>
        <p:txBody>
          <a:bodyPr spcFirstLastPara="1" wrap="square" lIns="180000" tIns="45700" rIns="91425" bIns="45700" anchor="ctr" anchorCtr="0">
            <a:noAutofit/>
          </a:bodyPr>
          <a:lstStyle/>
          <a:p>
            <a:pPr marL="0" marR="0" lvl="0" indent="0" algn="l" rtl="0">
              <a:lnSpc>
                <a:spcPct val="100000"/>
              </a:lnSpc>
              <a:spcBef>
                <a:spcPts val="0"/>
              </a:spcBef>
              <a:spcAft>
                <a:spcPts val="0"/>
              </a:spcAft>
              <a:buNone/>
            </a:pPr>
            <a:r>
              <a:rPr lang="ja-JP" altLang="en-US">
                <a:solidFill>
                  <a:schemeClr val="tx1"/>
                </a:solidFill>
                <a:latin typeface="+mn-ea"/>
                <a:ea typeface="+mn-ea"/>
              </a:rPr>
              <a:t>実施内容をもとに</a:t>
            </a:r>
            <a:br>
              <a:rPr lang="en-US" altLang="ja-JP" dirty="0">
                <a:solidFill>
                  <a:schemeClr val="tx1"/>
                </a:solidFill>
                <a:latin typeface="+mn-ea"/>
                <a:ea typeface="+mn-ea"/>
              </a:rPr>
            </a:br>
            <a:r>
              <a:rPr lang="ja-JP" altLang="en-US">
                <a:solidFill>
                  <a:schemeClr val="tx1"/>
                </a:solidFill>
                <a:latin typeface="+mn-ea"/>
                <a:ea typeface="+mn-ea"/>
              </a:rPr>
              <a:t>振り返りを行う</a:t>
            </a:r>
            <a:endParaRPr dirty="0">
              <a:solidFill>
                <a:schemeClr val="tx1"/>
              </a:solidFill>
              <a:latin typeface="+mn-ea"/>
              <a:ea typeface="+mn-ea"/>
            </a:endParaRPr>
          </a:p>
        </p:txBody>
      </p:sp>
      <p:sp>
        <p:nvSpPr>
          <p:cNvPr id="43" name="Google Shape;253;p25">
            <a:extLst>
              <a:ext uri="{FF2B5EF4-FFF2-40B4-BE49-F238E27FC236}">
                <a16:creationId xmlns:a16="http://schemas.microsoft.com/office/drawing/2014/main" id="{6BB3DEFD-31D6-944E-8078-CCD9E09FE44A}"/>
              </a:ext>
            </a:extLst>
          </p:cNvPr>
          <p:cNvSpPr/>
          <p:nvPr/>
        </p:nvSpPr>
        <p:spPr>
          <a:xfrm>
            <a:off x="3371906" y="5532197"/>
            <a:ext cx="2766696" cy="589226"/>
          </a:xfrm>
          <a:prstGeom prst="rect">
            <a:avLst/>
          </a:prstGeom>
          <a:solidFill>
            <a:schemeClr val="lt1"/>
          </a:solidFill>
          <a:ln w="19050" cap="flat" cmpd="sng">
            <a:solidFill>
              <a:srgbClr val="E4E4E4"/>
            </a:solidFill>
            <a:prstDash val="solid"/>
            <a:round/>
            <a:headEnd type="none" w="sm" len="sm"/>
            <a:tailEnd type="none" w="sm" len="sm"/>
          </a:ln>
        </p:spPr>
        <p:txBody>
          <a:bodyPr spcFirstLastPara="1" wrap="square" lIns="180000" tIns="45700" rIns="91425" bIns="45700" anchor="ctr" anchorCtr="0">
            <a:noAutofit/>
          </a:bodyPr>
          <a:lstStyle/>
          <a:p>
            <a:pPr marL="0" marR="0" lvl="0" indent="0" algn="l" rtl="0">
              <a:lnSpc>
                <a:spcPct val="100000"/>
              </a:lnSpc>
              <a:spcBef>
                <a:spcPts val="0"/>
              </a:spcBef>
              <a:spcAft>
                <a:spcPts val="0"/>
              </a:spcAft>
              <a:buNone/>
            </a:pPr>
            <a:r>
              <a:rPr lang="en-US" altLang="ja-JP" dirty="0">
                <a:solidFill>
                  <a:schemeClr val="tx1"/>
                </a:solidFill>
                <a:latin typeface="+mn-ea"/>
                <a:ea typeface="+mn-ea"/>
              </a:rPr>
              <a:t>HR Spanner</a:t>
            </a:r>
            <a:r>
              <a:rPr lang="ja-JP" altLang="en-US">
                <a:solidFill>
                  <a:schemeClr val="tx1"/>
                </a:solidFill>
                <a:latin typeface="+mn-ea"/>
                <a:ea typeface="+mn-ea"/>
              </a:rPr>
              <a:t>の利用実績を</a:t>
            </a:r>
            <a:br>
              <a:rPr lang="en-US" altLang="ja-JP" dirty="0">
                <a:solidFill>
                  <a:schemeClr val="tx1"/>
                </a:solidFill>
                <a:latin typeface="+mn-ea"/>
                <a:ea typeface="+mn-ea"/>
              </a:rPr>
            </a:br>
            <a:r>
              <a:rPr lang="ja-JP" altLang="en-US">
                <a:solidFill>
                  <a:schemeClr val="tx1"/>
                </a:solidFill>
                <a:latin typeface="+mn-ea"/>
                <a:ea typeface="+mn-ea"/>
              </a:rPr>
              <a:t>社内に共有する</a:t>
            </a:r>
            <a:endParaRPr dirty="0">
              <a:solidFill>
                <a:schemeClr val="tx1"/>
              </a:solidFill>
              <a:latin typeface="+mn-ea"/>
              <a:ea typeface="+mn-ea"/>
            </a:endParaRPr>
          </a:p>
        </p:txBody>
      </p:sp>
      <p:sp>
        <p:nvSpPr>
          <p:cNvPr id="31" name="Google Shape;257;p25">
            <a:extLst>
              <a:ext uri="{FF2B5EF4-FFF2-40B4-BE49-F238E27FC236}">
                <a16:creationId xmlns:a16="http://schemas.microsoft.com/office/drawing/2014/main" id="{BC70FE0D-33E1-E843-AD34-D8C356DAFE6A}"/>
              </a:ext>
            </a:extLst>
          </p:cNvPr>
          <p:cNvSpPr/>
          <p:nvPr/>
        </p:nvSpPr>
        <p:spPr>
          <a:xfrm>
            <a:off x="801839" y="2854980"/>
            <a:ext cx="2589598" cy="316968"/>
          </a:xfrm>
          <a:prstGeom prst="roundRect">
            <a:avLst>
              <a:gd name="adj" fmla="val 0"/>
            </a:avLst>
          </a:prstGeom>
          <a:solidFill>
            <a:schemeClr val="accent6"/>
          </a:solidFill>
          <a:ln w="190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endParaRPr sz="1400" b="0" i="0" u="none" strike="noStrike" cap="none">
              <a:solidFill>
                <a:schemeClr val="lt1"/>
              </a:solidFill>
              <a:latin typeface="+mn-ea"/>
              <a:ea typeface="+mn-ea"/>
              <a:cs typeface="Arial"/>
              <a:sym typeface="Arial"/>
            </a:endParaRPr>
          </a:p>
        </p:txBody>
      </p:sp>
      <p:sp>
        <p:nvSpPr>
          <p:cNvPr id="38" name="Google Shape;257;p25">
            <a:extLst>
              <a:ext uri="{FF2B5EF4-FFF2-40B4-BE49-F238E27FC236}">
                <a16:creationId xmlns:a16="http://schemas.microsoft.com/office/drawing/2014/main" id="{6D7F889F-D8B6-9843-BB7A-73A0F45A7EA6}"/>
              </a:ext>
            </a:extLst>
          </p:cNvPr>
          <p:cNvSpPr/>
          <p:nvPr/>
        </p:nvSpPr>
        <p:spPr>
          <a:xfrm>
            <a:off x="3383867" y="2854980"/>
            <a:ext cx="2766645" cy="316968"/>
          </a:xfrm>
          <a:prstGeom prst="roundRect">
            <a:avLst>
              <a:gd name="adj" fmla="val 0"/>
            </a:avLst>
          </a:prstGeom>
          <a:solidFill>
            <a:schemeClr val="accent6"/>
          </a:solidFill>
          <a:ln w="190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ea"/>
              <a:ea typeface="+mn-ea"/>
              <a:cs typeface="Arial"/>
              <a:sym typeface="Arial"/>
            </a:endParaRPr>
          </a:p>
        </p:txBody>
      </p:sp>
      <p:sp>
        <p:nvSpPr>
          <p:cNvPr id="33" name="Google Shape;257;p25">
            <a:extLst>
              <a:ext uri="{FF2B5EF4-FFF2-40B4-BE49-F238E27FC236}">
                <a16:creationId xmlns:a16="http://schemas.microsoft.com/office/drawing/2014/main" id="{E8B5652F-85E8-BA44-BC7D-B32872C9E180}"/>
              </a:ext>
            </a:extLst>
          </p:cNvPr>
          <p:cNvSpPr/>
          <p:nvPr/>
        </p:nvSpPr>
        <p:spPr>
          <a:xfrm>
            <a:off x="6138602" y="2854980"/>
            <a:ext cx="2203516" cy="316968"/>
          </a:xfrm>
          <a:prstGeom prst="roundRect">
            <a:avLst>
              <a:gd name="adj" fmla="val 0"/>
            </a:avLst>
          </a:prstGeom>
          <a:solidFill>
            <a:schemeClr val="dk2"/>
          </a:solidFill>
          <a:ln w="190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ea"/>
              <a:ea typeface="+mn-ea"/>
              <a:cs typeface="Arial"/>
              <a:sym typeface="Arial"/>
            </a:endParaRPr>
          </a:p>
        </p:txBody>
      </p:sp>
      <p:sp>
        <p:nvSpPr>
          <p:cNvPr id="35" name="Google Shape;258;p25">
            <a:extLst>
              <a:ext uri="{FF2B5EF4-FFF2-40B4-BE49-F238E27FC236}">
                <a16:creationId xmlns:a16="http://schemas.microsoft.com/office/drawing/2014/main" id="{72C9E474-34DC-5646-A49E-0459583335EB}"/>
              </a:ext>
            </a:extLst>
          </p:cNvPr>
          <p:cNvSpPr txBox="1"/>
          <p:nvPr/>
        </p:nvSpPr>
        <p:spPr>
          <a:xfrm>
            <a:off x="801832" y="2854980"/>
            <a:ext cx="2582036" cy="313754"/>
          </a:xfrm>
          <a:prstGeom prst="rect">
            <a:avLst/>
          </a:prstGeom>
          <a:noFill/>
          <a:ln>
            <a:noFill/>
          </a:ln>
        </p:spPr>
        <p:txBody>
          <a:bodyPr spcFirstLastPara="1" wrap="square" lIns="91425" tIns="45700" rIns="91425" bIns="45700" anchor="ctr" anchorCtr="0">
            <a:normAutofit fontScale="92500" lnSpcReduction="20000"/>
          </a:bodyPr>
          <a:lstStyle/>
          <a:p>
            <a:pPr marL="0" marR="0" lvl="0" indent="0" rtl="0">
              <a:lnSpc>
                <a:spcPct val="130000"/>
              </a:lnSpc>
              <a:spcBef>
                <a:spcPts val="0"/>
              </a:spcBef>
              <a:spcAft>
                <a:spcPts val="0"/>
              </a:spcAft>
              <a:buClr>
                <a:schemeClr val="dk1"/>
              </a:buClr>
              <a:buSzPts val="2000"/>
              <a:buFont typeface="Arial"/>
              <a:buNone/>
            </a:pPr>
            <a:r>
              <a:rPr lang="ja-JP" altLang="en-US" b="1" i="0" u="none" strike="noStrike" cap="none">
                <a:solidFill>
                  <a:schemeClr val="lt1"/>
                </a:solidFill>
                <a:latin typeface="+mn-ea"/>
                <a:ea typeface="+mn-ea"/>
                <a:cs typeface="Meiryo"/>
                <a:sym typeface="Meiryo"/>
              </a:rPr>
              <a:t>役割</a:t>
            </a:r>
            <a:endParaRPr b="1" i="0" u="none" strike="noStrike" cap="none" dirty="0">
              <a:solidFill>
                <a:schemeClr val="lt1"/>
              </a:solidFill>
              <a:latin typeface="+mn-ea"/>
              <a:ea typeface="+mn-ea"/>
              <a:cs typeface="Meiryo"/>
              <a:sym typeface="Meiryo"/>
            </a:endParaRPr>
          </a:p>
        </p:txBody>
      </p:sp>
      <p:sp>
        <p:nvSpPr>
          <p:cNvPr id="34" name="Google Shape;258;p25">
            <a:extLst>
              <a:ext uri="{FF2B5EF4-FFF2-40B4-BE49-F238E27FC236}">
                <a16:creationId xmlns:a16="http://schemas.microsoft.com/office/drawing/2014/main" id="{7F942FEC-154A-7B42-90BF-F22FF2CEBECE}"/>
              </a:ext>
            </a:extLst>
          </p:cNvPr>
          <p:cNvSpPr txBox="1"/>
          <p:nvPr/>
        </p:nvSpPr>
        <p:spPr>
          <a:xfrm>
            <a:off x="6158134" y="2854980"/>
            <a:ext cx="2196642" cy="314238"/>
          </a:xfrm>
          <a:prstGeom prst="rect">
            <a:avLst/>
          </a:prstGeom>
          <a:noFill/>
          <a:ln>
            <a:noFill/>
          </a:ln>
        </p:spPr>
        <p:txBody>
          <a:bodyPr spcFirstLastPara="1" wrap="square" lIns="91425" tIns="45700" rIns="91425" bIns="45700" anchor="ctr" anchorCtr="0">
            <a:normAutofit fontScale="92500" lnSpcReduction="20000"/>
          </a:bodyPr>
          <a:lstStyle/>
          <a:p>
            <a:pPr marL="0" marR="0" lvl="0" indent="0" rtl="0">
              <a:lnSpc>
                <a:spcPct val="130000"/>
              </a:lnSpc>
              <a:spcBef>
                <a:spcPts val="0"/>
              </a:spcBef>
              <a:spcAft>
                <a:spcPts val="0"/>
              </a:spcAft>
              <a:buClr>
                <a:schemeClr val="dk1"/>
              </a:buClr>
              <a:buSzPts val="2000"/>
              <a:buFont typeface="Arial"/>
              <a:buNone/>
            </a:pPr>
            <a:r>
              <a:rPr lang="ja-JP" altLang="en-US" b="1" i="0" u="none" strike="noStrike" cap="none">
                <a:solidFill>
                  <a:schemeClr val="lt1"/>
                </a:solidFill>
                <a:latin typeface="+mn-ea"/>
                <a:ea typeface="+mn-ea"/>
                <a:cs typeface="Meiryo"/>
                <a:sym typeface="Meiryo"/>
              </a:rPr>
              <a:t>担当名</a:t>
            </a:r>
            <a:endParaRPr b="1" i="0" u="none" strike="noStrike" cap="none" dirty="0">
              <a:solidFill>
                <a:schemeClr val="lt1"/>
              </a:solidFill>
              <a:latin typeface="+mn-ea"/>
              <a:ea typeface="+mn-ea"/>
              <a:cs typeface="Meiryo"/>
              <a:sym typeface="Meiryo"/>
            </a:endParaRPr>
          </a:p>
        </p:txBody>
      </p:sp>
    </p:spTree>
    <p:extLst>
      <p:ext uri="{BB962C8B-B14F-4D97-AF65-F5344CB8AC3E}">
        <p14:creationId xmlns:p14="http://schemas.microsoft.com/office/powerpoint/2010/main" val="401699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片側の 2 つの角を丸めた四角形 12">
            <a:extLst>
              <a:ext uri="{FF2B5EF4-FFF2-40B4-BE49-F238E27FC236}">
                <a16:creationId xmlns:a16="http://schemas.microsoft.com/office/drawing/2014/main" id="{C21CB58E-F712-F14C-9868-2ACE57D31118}"/>
              </a:ext>
            </a:extLst>
          </p:cNvPr>
          <p:cNvSpPr/>
          <p:nvPr/>
        </p:nvSpPr>
        <p:spPr>
          <a:xfrm>
            <a:off x="395287" y="1510789"/>
            <a:ext cx="8353421" cy="473574"/>
          </a:xfrm>
          <a:prstGeom prst="round2Same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a:extLst>
              <a:ext uri="{FF2B5EF4-FFF2-40B4-BE49-F238E27FC236}">
                <a16:creationId xmlns:a16="http://schemas.microsoft.com/office/drawing/2014/main" id="{785211C0-72FB-AC4E-84F1-A146CB7A95C4}"/>
              </a:ext>
            </a:extLst>
          </p:cNvPr>
          <p:cNvSpPr/>
          <p:nvPr/>
        </p:nvSpPr>
        <p:spPr>
          <a:xfrm>
            <a:off x="395291" y="4359955"/>
            <a:ext cx="8353418" cy="1919323"/>
          </a:xfrm>
          <a:prstGeom prst="roundRect">
            <a:avLst>
              <a:gd name="adj" fmla="val 21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DCA5B51-BDB0-6343-BD5A-92E2D57A9CDB}"/>
              </a:ext>
            </a:extLst>
          </p:cNvPr>
          <p:cNvSpPr>
            <a:spLocks noGrp="1"/>
          </p:cNvSpPr>
          <p:nvPr>
            <p:ph type="title"/>
          </p:nvPr>
        </p:nvSpPr>
        <p:spPr>
          <a:xfrm>
            <a:off x="1483858" y="216482"/>
            <a:ext cx="7264851" cy="366234"/>
          </a:xfrm>
        </p:spPr>
        <p:txBody>
          <a:bodyPr/>
          <a:lstStyle/>
          <a:p>
            <a:r>
              <a:rPr lang="ja-JP" altLang="en-US"/>
              <a:t>お問い合わせ</a:t>
            </a:r>
            <a:endParaRPr kumimoji="1" lang="ja-JP" altLang="en-US" b="0"/>
          </a:p>
        </p:txBody>
      </p:sp>
      <p:sp>
        <p:nvSpPr>
          <p:cNvPr id="3" name="テキスト プレースホルダー 2">
            <a:extLst>
              <a:ext uri="{FF2B5EF4-FFF2-40B4-BE49-F238E27FC236}">
                <a16:creationId xmlns:a16="http://schemas.microsoft.com/office/drawing/2014/main" id="{7DDC85E5-AD5A-B541-AFED-BD085AA33284}"/>
              </a:ext>
            </a:extLst>
          </p:cNvPr>
          <p:cNvSpPr>
            <a:spLocks noGrp="1"/>
          </p:cNvSpPr>
          <p:nvPr>
            <p:ph type="body" idx="1"/>
          </p:nvPr>
        </p:nvSpPr>
        <p:spPr>
          <a:xfrm>
            <a:off x="395288" y="834014"/>
            <a:ext cx="8353424" cy="961396"/>
          </a:xfrm>
        </p:spPr>
        <p:txBody>
          <a:bodyPr/>
          <a:lstStyle/>
          <a:p>
            <a:r>
              <a:rPr lang="ja-JP" altLang="en-US" b="0"/>
              <a:t>ご不明な点がございましたら、以下までお気軽にお問い合わせください。</a:t>
            </a:r>
          </a:p>
        </p:txBody>
      </p:sp>
      <p:sp>
        <p:nvSpPr>
          <p:cNvPr id="4" name="スライド番号プレースホルダー 3">
            <a:extLst>
              <a:ext uri="{FF2B5EF4-FFF2-40B4-BE49-F238E27FC236}">
                <a16:creationId xmlns:a16="http://schemas.microsoft.com/office/drawing/2014/main" id="{ECB1C3C5-06FB-4146-AB35-106D90BD31DA}"/>
              </a:ext>
            </a:extLst>
          </p:cNvPr>
          <p:cNvSpPr>
            <a:spLocks noGrp="1"/>
          </p:cNvSpPr>
          <p:nvPr>
            <p:ph type="sldNum" idx="12"/>
          </p:nvPr>
        </p:nvSpPr>
        <p:spPr/>
        <p:txBody>
          <a:bodyPr/>
          <a:lstStyle/>
          <a:p>
            <a:fld id="{00000000-1234-1234-1234-123412341234}" type="slidenum">
              <a:rPr lang="en-US" altLang="ja-JP" smtClean="0"/>
              <a:pPr/>
              <a:t>11</a:t>
            </a:fld>
            <a:endParaRPr lang="ja-JP" altLang="en-US"/>
          </a:p>
        </p:txBody>
      </p:sp>
      <p:sp>
        <p:nvSpPr>
          <p:cNvPr id="12" name="テキスト プレースホルダー 2">
            <a:extLst>
              <a:ext uri="{FF2B5EF4-FFF2-40B4-BE49-F238E27FC236}">
                <a16:creationId xmlns:a16="http://schemas.microsoft.com/office/drawing/2014/main" id="{403FC943-0D22-D94A-A109-9611DF1A779A}"/>
              </a:ext>
            </a:extLst>
          </p:cNvPr>
          <p:cNvSpPr txBox="1">
            <a:spLocks/>
          </p:cNvSpPr>
          <p:nvPr/>
        </p:nvSpPr>
        <p:spPr>
          <a:xfrm>
            <a:off x="3041911" y="1548891"/>
            <a:ext cx="3060179" cy="49932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2000" b="1"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pPr algn="ctr"/>
            <a:r>
              <a:rPr lang="en-US" altLang="ja-JP" sz="1600" dirty="0">
                <a:solidFill>
                  <a:schemeClr val="bg1"/>
                </a:solidFill>
              </a:rPr>
              <a:t>HR Spanner</a:t>
            </a:r>
            <a:r>
              <a:rPr lang="ja-JP" altLang="en-US" sz="1600">
                <a:solidFill>
                  <a:schemeClr val="bg1"/>
                </a:solidFill>
              </a:rPr>
              <a:t>サポートデスク</a:t>
            </a:r>
            <a:endParaRPr lang="en-US" altLang="ja-JP" sz="1600" dirty="0">
              <a:solidFill>
                <a:schemeClr val="bg1"/>
              </a:solidFill>
            </a:endParaRPr>
          </a:p>
        </p:txBody>
      </p:sp>
      <p:sp>
        <p:nvSpPr>
          <p:cNvPr id="8" name="テキスト プレースホルダー 2">
            <a:extLst>
              <a:ext uri="{FF2B5EF4-FFF2-40B4-BE49-F238E27FC236}">
                <a16:creationId xmlns:a16="http://schemas.microsoft.com/office/drawing/2014/main" id="{F9ECB214-5534-C546-883A-4C8ABABFE851}"/>
              </a:ext>
            </a:extLst>
          </p:cNvPr>
          <p:cNvSpPr txBox="1">
            <a:spLocks/>
          </p:cNvSpPr>
          <p:nvPr/>
        </p:nvSpPr>
        <p:spPr>
          <a:xfrm>
            <a:off x="819356" y="4846307"/>
            <a:ext cx="5121933" cy="93625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1800" b="0"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pPr lvl="0"/>
            <a:r>
              <a:rPr lang="ja-JP" altLang="en-US" sz="1600"/>
              <a:t>よくあるご質問を</a:t>
            </a:r>
            <a:r>
              <a:rPr lang="en-US" altLang="ja-JP" sz="1600" dirty="0"/>
              <a:t>Web</a:t>
            </a:r>
            <a:r>
              <a:rPr lang="ja-JP" altLang="en-US" sz="1600"/>
              <a:t>サイトまとめてございますので、ぜひご参考になさってください。</a:t>
            </a:r>
          </a:p>
          <a:p>
            <a:pPr lvl="0"/>
            <a:r>
              <a:rPr lang="en" altLang="ja-JP" sz="1600" dirty="0">
                <a:solidFill>
                  <a:schemeClr val="accent2"/>
                </a:solidFill>
              </a:rPr>
              <a:t>https://</a:t>
            </a:r>
            <a:r>
              <a:rPr lang="en" altLang="ja-JP" sz="1600" dirty="0" err="1">
                <a:solidFill>
                  <a:schemeClr val="accent2"/>
                </a:solidFill>
              </a:rPr>
              <a:t>hr-spanner.zendesk.com</a:t>
            </a:r>
            <a:r>
              <a:rPr lang="en" altLang="ja-JP" sz="1600" dirty="0">
                <a:solidFill>
                  <a:schemeClr val="accent2"/>
                </a:solidFill>
              </a:rPr>
              <a:t>/</a:t>
            </a:r>
            <a:r>
              <a:rPr lang="en" altLang="ja-JP" sz="1600" dirty="0" err="1">
                <a:solidFill>
                  <a:schemeClr val="accent2"/>
                </a:solidFill>
              </a:rPr>
              <a:t>hc</a:t>
            </a:r>
            <a:r>
              <a:rPr lang="en" altLang="ja-JP" sz="1600" dirty="0">
                <a:solidFill>
                  <a:schemeClr val="accent2"/>
                </a:solidFill>
              </a:rPr>
              <a:t>/ja</a:t>
            </a:r>
          </a:p>
        </p:txBody>
      </p:sp>
      <p:grpSp>
        <p:nvGrpSpPr>
          <p:cNvPr id="7" name="グループ化 6">
            <a:extLst>
              <a:ext uri="{FF2B5EF4-FFF2-40B4-BE49-F238E27FC236}">
                <a16:creationId xmlns:a16="http://schemas.microsoft.com/office/drawing/2014/main" id="{267E3A69-CA52-4041-8FAD-381D751993AD}"/>
              </a:ext>
            </a:extLst>
          </p:cNvPr>
          <p:cNvGrpSpPr/>
          <p:nvPr/>
        </p:nvGrpSpPr>
        <p:grpSpPr>
          <a:xfrm>
            <a:off x="1176045" y="2222118"/>
            <a:ext cx="6791909" cy="1347063"/>
            <a:chOff x="1196012" y="2254219"/>
            <a:chExt cx="6791909" cy="1347063"/>
          </a:xfrm>
        </p:grpSpPr>
        <p:sp>
          <p:nvSpPr>
            <p:cNvPr id="18" name="テキスト プレースホルダー 2">
              <a:extLst>
                <a:ext uri="{FF2B5EF4-FFF2-40B4-BE49-F238E27FC236}">
                  <a16:creationId xmlns:a16="http://schemas.microsoft.com/office/drawing/2014/main" id="{43034DB4-0244-554F-BF2E-73CCF1B6B45C}"/>
                </a:ext>
              </a:extLst>
            </p:cNvPr>
            <p:cNvSpPr txBox="1">
              <a:spLocks/>
            </p:cNvSpPr>
            <p:nvPr/>
          </p:nvSpPr>
          <p:spPr>
            <a:xfrm>
              <a:off x="3041911" y="2639886"/>
              <a:ext cx="4593941" cy="9613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1800" b="0"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pPr lvl="0"/>
              <a:r>
                <a:rPr lang="ja-JP" altLang="en-US" sz="1600" b="1">
                  <a:solidFill>
                    <a:schemeClr val="tx2"/>
                  </a:solidFill>
                  <a:latin typeface="Meiryo" panose="020B0604030504040204" pitchFamily="34" charset="-128"/>
                  <a:ea typeface="Meiryo" panose="020B0604030504040204" pitchFamily="34" charset="-128"/>
                  <a:cs typeface="Calibri"/>
                  <a:sym typeface="Calibri"/>
                </a:rPr>
                <a:t>お問い合わせフォーム</a:t>
              </a:r>
            </a:p>
            <a:p>
              <a:pPr lvl="0"/>
              <a:r>
                <a:rPr lang="en" altLang="ja-JP" sz="1300" dirty="0">
                  <a:solidFill>
                    <a:schemeClr val="accent2"/>
                  </a:solidFill>
                  <a:latin typeface="Arial" panose="020B0604020202020204" pitchFamily="34" charset="0"/>
                  <a:ea typeface="Meiryo" panose="020B0604030504040204" pitchFamily="34" charset="-128"/>
                  <a:cs typeface="Arial" panose="020B0604020202020204" pitchFamily="34" charset="0"/>
                  <a:sym typeface="Calibri"/>
                  <a:hlinkClick r:id="rId2">
                    <a:extLst>
                      <a:ext uri="{A12FA001-AC4F-418D-AE19-62706E023703}">
                        <ahyp:hlinkClr xmlns:ahyp="http://schemas.microsoft.com/office/drawing/2018/hyperlinkcolor" val="tx"/>
                      </a:ext>
                    </a:extLst>
                  </a:hlinkClick>
                </a:rPr>
                <a:t>https://hr-spanner.zendesk.com/</a:t>
              </a:r>
              <a:r>
                <a:rPr lang="en" altLang="ja-JP" sz="1300" u="sng" dirty="0" err="1">
                  <a:solidFill>
                    <a:schemeClr val="accent2"/>
                  </a:solidFill>
                  <a:latin typeface="Arial" panose="020B0604020202020204" pitchFamily="34" charset="0"/>
                  <a:ea typeface="Meiryo" panose="020B0604030504040204" pitchFamily="34" charset="-128"/>
                  <a:cs typeface="Arial" panose="020B0604020202020204" pitchFamily="34" charset="0"/>
                  <a:sym typeface="Calibri"/>
                </a:rPr>
                <a:t>hc</a:t>
              </a:r>
              <a:r>
                <a:rPr lang="en" altLang="ja-JP" sz="1300" u="sng" dirty="0">
                  <a:solidFill>
                    <a:schemeClr val="accent2"/>
                  </a:solidFill>
                  <a:latin typeface="Arial" panose="020B0604020202020204" pitchFamily="34" charset="0"/>
                  <a:ea typeface="Meiryo" panose="020B0604030504040204" pitchFamily="34" charset="-128"/>
                  <a:cs typeface="Arial" panose="020B0604020202020204" pitchFamily="34" charset="0"/>
                  <a:sym typeface="Calibri"/>
                </a:rPr>
                <a:t>/ja/requests/new</a:t>
              </a:r>
              <a:endParaRPr lang="en" altLang="ja-JP" sz="1300" u="sng" dirty="0">
                <a:solidFill>
                  <a:schemeClr val="accent2"/>
                </a:solidFill>
                <a:latin typeface="Arial" panose="020B0604020202020204" pitchFamily="34" charset="0"/>
                <a:ea typeface="Meiryo" panose="020B0604030504040204" pitchFamily="34" charset="-128"/>
                <a:cs typeface="Arial" panose="020B0604020202020204" pitchFamily="34" charset="0"/>
              </a:endParaRPr>
            </a:p>
          </p:txBody>
        </p:sp>
        <p:pic>
          <p:nvPicPr>
            <p:cNvPr id="19" name="Google Shape;391;p18">
              <a:extLst>
                <a:ext uri="{FF2B5EF4-FFF2-40B4-BE49-F238E27FC236}">
                  <a16:creationId xmlns:a16="http://schemas.microsoft.com/office/drawing/2014/main" id="{D1546A78-1AFD-9A42-8FDF-355CEDF6E264}"/>
                </a:ext>
              </a:extLst>
            </p:cNvPr>
            <p:cNvPicPr preferRelativeResize="0"/>
            <p:nvPr/>
          </p:nvPicPr>
          <p:blipFill rotWithShape="1">
            <a:blip r:embed="rId3">
              <a:alphaModFix/>
            </a:blip>
            <a:srcRect l="7114" r="7291" b="8693"/>
            <a:stretch/>
          </p:blipFill>
          <p:spPr>
            <a:xfrm>
              <a:off x="7107710" y="2514560"/>
              <a:ext cx="880211" cy="938954"/>
            </a:xfrm>
            <a:prstGeom prst="rect">
              <a:avLst/>
            </a:prstGeom>
            <a:noFill/>
            <a:ln>
              <a:noFill/>
            </a:ln>
          </p:spPr>
        </p:pic>
        <p:pic>
          <p:nvPicPr>
            <p:cNvPr id="6" name="図 5">
              <a:extLst>
                <a:ext uri="{FF2B5EF4-FFF2-40B4-BE49-F238E27FC236}">
                  <a16:creationId xmlns:a16="http://schemas.microsoft.com/office/drawing/2014/main" id="{5DE71F42-5304-DF4B-BF4B-20774EC9AEBC}"/>
                </a:ext>
              </a:extLst>
            </p:cNvPr>
            <p:cNvPicPr>
              <a:picLocks noChangeAspect="1"/>
            </p:cNvPicPr>
            <p:nvPr/>
          </p:nvPicPr>
          <p:blipFill>
            <a:blip r:embed="rId4"/>
            <a:stretch>
              <a:fillRect/>
            </a:stretch>
          </p:blipFill>
          <p:spPr>
            <a:xfrm>
              <a:off x="1196012" y="2254219"/>
              <a:ext cx="1638027" cy="1340662"/>
            </a:xfrm>
            <a:prstGeom prst="rect">
              <a:avLst/>
            </a:prstGeom>
          </p:spPr>
        </p:pic>
      </p:grpSp>
      <p:pic>
        <p:nvPicPr>
          <p:cNvPr id="10" name="図 9">
            <a:extLst>
              <a:ext uri="{FF2B5EF4-FFF2-40B4-BE49-F238E27FC236}">
                <a16:creationId xmlns:a16="http://schemas.microsoft.com/office/drawing/2014/main" id="{A749AFAF-A2AF-9E49-A751-794519B974A2}"/>
              </a:ext>
            </a:extLst>
          </p:cNvPr>
          <p:cNvPicPr>
            <a:picLocks noChangeAspect="1"/>
          </p:cNvPicPr>
          <p:nvPr/>
        </p:nvPicPr>
        <p:blipFill>
          <a:blip r:embed="rId5"/>
          <a:stretch>
            <a:fillRect/>
          </a:stretch>
        </p:blipFill>
        <p:spPr>
          <a:xfrm>
            <a:off x="5941289" y="4681107"/>
            <a:ext cx="2518940" cy="4257784"/>
          </a:xfrm>
          <a:prstGeom prst="rect">
            <a:avLst/>
          </a:prstGeom>
        </p:spPr>
      </p:pic>
      <p:sp>
        <p:nvSpPr>
          <p:cNvPr id="16" name="Google Shape;371;gda277002a4_0_1">
            <a:extLst>
              <a:ext uri="{FF2B5EF4-FFF2-40B4-BE49-F238E27FC236}">
                <a16:creationId xmlns:a16="http://schemas.microsoft.com/office/drawing/2014/main" id="{EEB44858-99CB-5744-89E9-2A48588CBCA9}"/>
              </a:ext>
            </a:extLst>
          </p:cNvPr>
          <p:cNvSpPr/>
          <p:nvPr/>
        </p:nvSpPr>
        <p:spPr>
          <a:xfrm>
            <a:off x="395287" y="1514237"/>
            <a:ext cx="8353426" cy="2517096"/>
          </a:xfrm>
          <a:prstGeom prst="roundRect">
            <a:avLst>
              <a:gd name="adj" fmla="val 3424"/>
            </a:avLst>
          </a:prstGeom>
          <a:noFill/>
          <a:ln w="381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98088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p:nvPr/>
        </p:nvSpPr>
        <p:spPr>
          <a:xfrm>
            <a:off x="0" y="4027880"/>
            <a:ext cx="9144000" cy="1509892"/>
          </a:xfrm>
          <a:prstGeom prst="rect">
            <a:avLst/>
          </a:prstGeom>
          <a:gradFill>
            <a:gsLst>
              <a:gs pos="0">
                <a:schemeClr val="lt1"/>
              </a:gs>
              <a:gs pos="18000">
                <a:srgbClr val="F4F6F7">
                  <a:alpha val="48627"/>
                </a:srgbClr>
              </a:gs>
              <a:gs pos="20000">
                <a:srgbClr val="C8D0DA">
                  <a:alpha val="44705"/>
                </a:srgbClr>
              </a:gs>
              <a:gs pos="31000">
                <a:srgbClr val="C8D0DA">
                  <a:alpha val="34901"/>
                </a:srgbClr>
              </a:gs>
              <a:gs pos="85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3" name="Google Shape;83;p18"/>
          <p:cNvSpPr/>
          <p:nvPr/>
        </p:nvSpPr>
        <p:spPr>
          <a:xfrm>
            <a:off x="2853266" y="6075357"/>
            <a:ext cx="2480734" cy="177800"/>
          </a:xfrm>
          <a:prstGeom prst="rect">
            <a:avLst/>
          </a:prstGeom>
          <a:solidFill>
            <a:srgbClr val="E1EE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 name="Google Shape;85;p18"/>
          <p:cNvSpPr txBox="1">
            <a:spLocks noGrp="1"/>
          </p:cNvSpPr>
          <p:nvPr>
            <p:ph type="title"/>
          </p:nvPr>
        </p:nvSpPr>
        <p:spPr>
          <a:xfrm>
            <a:off x="1517409" y="217507"/>
            <a:ext cx="7231304" cy="366234"/>
          </a:xfrm>
          <a:prstGeom prst="rect">
            <a:avLst/>
          </a:prstGeom>
          <a:noFill/>
          <a:ln>
            <a:noFill/>
          </a:ln>
        </p:spPr>
        <p:txBody>
          <a:bodyPr spcFirstLastPara="1" wrap="square" lIns="91425" tIns="0" rIns="91425" bIns="46800" anchor="t" anchorCtr="0">
            <a:spAutoFit/>
          </a:bodyPr>
          <a:lstStyle/>
          <a:p>
            <a:pPr marL="0" lvl="0" indent="0" algn="l" rtl="0">
              <a:lnSpc>
                <a:spcPct val="130000"/>
              </a:lnSpc>
              <a:spcBef>
                <a:spcPts val="0"/>
              </a:spcBef>
              <a:spcAft>
                <a:spcPts val="0"/>
              </a:spcAft>
              <a:buClr>
                <a:schemeClr val="dk2"/>
              </a:buClr>
              <a:buSzPts val="1600"/>
              <a:buFont typeface="Meiryo"/>
              <a:buNone/>
            </a:pPr>
            <a:r>
              <a:rPr lang="ja-JP"/>
              <a:t>従業員定着支援ツール</a:t>
            </a:r>
            <a:r>
              <a:rPr lang="ja-JP" b="0"/>
              <a:t>「</a:t>
            </a:r>
            <a:r>
              <a:rPr lang="ja-JP"/>
              <a:t>HR Spanner</a:t>
            </a:r>
            <a:r>
              <a:rPr lang="ja-JP" b="0"/>
              <a:t>」</a:t>
            </a:r>
            <a:endParaRPr/>
          </a:p>
        </p:txBody>
      </p:sp>
      <p:sp>
        <p:nvSpPr>
          <p:cNvPr id="86" name="Google Shape;86;p18"/>
          <p:cNvSpPr txBox="1">
            <a:spLocks noGrp="1"/>
          </p:cNvSpPr>
          <p:nvPr>
            <p:ph type="sldNum" idx="12"/>
          </p:nvPr>
        </p:nvSpPr>
        <p:spPr>
          <a:xfrm>
            <a:off x="296091" y="6468231"/>
            <a:ext cx="1512169" cy="16229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800"/>
              <a:buNone/>
            </a:pPr>
            <a:fld id="{00000000-1234-1234-1234-123412341234}" type="slidenum">
              <a:rPr lang="en-US" altLang="ja-JP"/>
              <a:t>2</a:t>
            </a:fld>
            <a:endParaRPr/>
          </a:p>
        </p:txBody>
      </p:sp>
      <p:sp>
        <p:nvSpPr>
          <p:cNvPr id="88" name="Google Shape;88;p18"/>
          <p:cNvSpPr txBox="1"/>
          <p:nvPr/>
        </p:nvSpPr>
        <p:spPr>
          <a:xfrm>
            <a:off x="394634" y="834013"/>
            <a:ext cx="8354079" cy="1234069"/>
          </a:xfrm>
          <a:prstGeom prst="rect">
            <a:avLst/>
          </a:prstGeom>
          <a:noFill/>
          <a:ln>
            <a:noFill/>
          </a:ln>
        </p:spPr>
        <p:txBody>
          <a:bodyPr spcFirstLastPara="1" wrap="square" lIns="91425" tIns="45700" rIns="91425" bIns="45700" anchor="t" anchorCtr="0">
            <a:normAutofit/>
          </a:bodyPr>
          <a:lstStyle/>
          <a:p>
            <a:pPr marL="0" marR="0" lvl="0" indent="0" algn="l" rtl="0">
              <a:lnSpc>
                <a:spcPct val="130000"/>
              </a:lnSpc>
              <a:spcBef>
                <a:spcPts val="0"/>
              </a:spcBef>
              <a:spcAft>
                <a:spcPts val="0"/>
              </a:spcAft>
              <a:buClr>
                <a:schemeClr val="dk1"/>
              </a:buClr>
              <a:buSzPts val="2000"/>
              <a:buFont typeface="Arial"/>
              <a:buNone/>
            </a:pPr>
            <a:r>
              <a:rPr lang="ja-JP" sz="1800" b="0" i="0" u="none" strike="noStrike" cap="none">
                <a:solidFill>
                  <a:schemeClr val="dk1"/>
                </a:solidFill>
                <a:latin typeface="Meiryo"/>
                <a:ea typeface="Meiryo"/>
                <a:cs typeface="Meiryo"/>
                <a:sym typeface="Meiryo"/>
              </a:rPr>
              <a:t>採用はゴールではなく、その後の「定着」と「戦力化」を見据えサポートする、</a:t>
            </a:r>
            <a:endParaRPr dirty="0"/>
          </a:p>
          <a:p>
            <a:pPr marL="0" marR="0" lvl="0" indent="0" algn="l" rtl="0">
              <a:lnSpc>
                <a:spcPct val="130000"/>
              </a:lnSpc>
              <a:spcBef>
                <a:spcPts val="0"/>
              </a:spcBef>
              <a:spcAft>
                <a:spcPts val="0"/>
              </a:spcAft>
              <a:buClr>
                <a:schemeClr val="dk1"/>
              </a:buClr>
              <a:buSzPts val="2000"/>
              <a:buFont typeface="Arial"/>
              <a:buNone/>
            </a:pPr>
            <a:r>
              <a:rPr lang="ja-JP" sz="1800" b="0" i="0" u="none" strike="noStrike" cap="none">
                <a:solidFill>
                  <a:schemeClr val="dk1"/>
                </a:solidFill>
                <a:latin typeface="Meiryo"/>
                <a:ea typeface="Meiryo"/>
                <a:cs typeface="Meiryo"/>
                <a:sym typeface="Meiryo"/>
              </a:rPr>
              <a:t>パーソルキャリアの新しいサービス　</a:t>
            </a:r>
            <a:r>
              <a:rPr lang="ja-JP" sz="1800" b="1" i="0" u="none" strike="noStrike" cap="none">
                <a:solidFill>
                  <a:schemeClr val="dk2"/>
                </a:solidFill>
                <a:latin typeface="Meiryo"/>
                <a:ea typeface="Meiryo"/>
                <a:cs typeface="Meiryo"/>
                <a:sym typeface="Meiryo"/>
              </a:rPr>
              <a:t>HR Spanner</a:t>
            </a:r>
            <a:r>
              <a:rPr lang="ja-JP" sz="1800" b="0" i="0" u="none" strike="noStrike" cap="none">
                <a:solidFill>
                  <a:schemeClr val="dk2"/>
                </a:solidFill>
                <a:latin typeface="Meiryo"/>
                <a:ea typeface="Meiryo"/>
                <a:cs typeface="Meiryo"/>
                <a:sym typeface="Meiryo"/>
              </a:rPr>
              <a:t>（エイチアールスパナー）</a:t>
            </a:r>
            <a:r>
              <a:rPr lang="ja-JP" sz="1800" b="0" i="0" u="none" strike="noStrike" cap="none">
                <a:solidFill>
                  <a:schemeClr val="dk1"/>
                </a:solidFill>
                <a:latin typeface="Meiryo"/>
                <a:ea typeface="Meiryo"/>
                <a:cs typeface="Meiryo"/>
                <a:sym typeface="Meiryo"/>
              </a:rPr>
              <a:t>。</a:t>
            </a:r>
            <a:endParaRPr sz="1800" b="0" i="0" u="none" strike="noStrike" cap="none" dirty="0">
              <a:solidFill>
                <a:schemeClr val="dk1"/>
              </a:solidFill>
              <a:latin typeface="Meiryo"/>
              <a:ea typeface="Meiryo"/>
              <a:cs typeface="Meiryo"/>
              <a:sym typeface="Meiryo"/>
            </a:endParaRPr>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5FF22101-EA05-154B-9FD1-7A7C3FE516BE}"/>
              </a:ext>
            </a:extLst>
          </p:cNvPr>
          <p:cNvPicPr>
            <a:picLocks noChangeAspect="1"/>
          </p:cNvPicPr>
          <p:nvPr/>
        </p:nvPicPr>
        <p:blipFill>
          <a:blip r:embed="rId3"/>
          <a:stretch>
            <a:fillRect/>
          </a:stretch>
        </p:blipFill>
        <p:spPr>
          <a:xfrm>
            <a:off x="1873729" y="1961610"/>
            <a:ext cx="5241224" cy="3712533"/>
          </a:xfrm>
          <a:prstGeom prst="rect">
            <a:avLst/>
          </a:prstGeom>
        </p:spPr>
      </p:pic>
      <p:sp>
        <p:nvSpPr>
          <p:cNvPr id="87" name="Google Shape;87;p18"/>
          <p:cNvSpPr/>
          <p:nvPr/>
        </p:nvSpPr>
        <p:spPr>
          <a:xfrm>
            <a:off x="423969" y="5227296"/>
            <a:ext cx="8295405" cy="1132577"/>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ja-JP" sz="2600" b="1" i="0" u="none" strike="noStrike" cap="none">
                <a:solidFill>
                  <a:schemeClr val="dk1"/>
                </a:solidFill>
                <a:latin typeface="Meiryo"/>
                <a:ea typeface="Meiryo"/>
                <a:cs typeface="Meiryo"/>
                <a:sym typeface="Meiryo"/>
              </a:rPr>
              <a:t>従業員の</a:t>
            </a:r>
            <a:r>
              <a:rPr lang="ja-JP" sz="2600" b="0" i="0" u="none" strike="noStrike" cap="none">
                <a:solidFill>
                  <a:schemeClr val="dk1"/>
                </a:solidFill>
                <a:latin typeface="Meiryo"/>
                <a:ea typeface="Meiryo"/>
                <a:cs typeface="Meiryo"/>
                <a:sym typeface="Meiryo"/>
              </a:rPr>
              <a:t>「</a:t>
            </a:r>
            <a:r>
              <a:rPr lang="ja-JP" sz="2600" b="1" i="0" u="none" strike="noStrike" cap="none">
                <a:solidFill>
                  <a:schemeClr val="dk1"/>
                </a:solidFill>
                <a:latin typeface="Meiryo"/>
                <a:ea typeface="Meiryo"/>
                <a:cs typeface="Meiryo"/>
                <a:sym typeface="Meiryo"/>
              </a:rPr>
              <a:t>今</a:t>
            </a:r>
            <a:r>
              <a:rPr lang="ja-JP" sz="2600" b="0" i="0" u="none" strike="noStrike" cap="none">
                <a:solidFill>
                  <a:schemeClr val="dk1"/>
                </a:solidFill>
                <a:latin typeface="Meiryo"/>
                <a:ea typeface="Meiryo"/>
                <a:cs typeface="Meiryo"/>
                <a:sym typeface="Meiryo"/>
              </a:rPr>
              <a:t>」</a:t>
            </a:r>
            <a:r>
              <a:rPr lang="ja-JP" sz="2600" b="1" i="0" u="none" strike="noStrike" cap="none">
                <a:solidFill>
                  <a:schemeClr val="dk1"/>
                </a:solidFill>
                <a:latin typeface="Meiryo"/>
                <a:ea typeface="Meiryo"/>
                <a:cs typeface="Meiryo"/>
                <a:sym typeface="Meiryo"/>
              </a:rPr>
              <a:t>を知りサポートする 、</a:t>
            </a:r>
            <a:endParaRPr sz="2600" b="1" i="0" u="none" strike="noStrike" cap="none" dirty="0">
              <a:solidFill>
                <a:schemeClr val="dk1"/>
              </a:solidFill>
              <a:latin typeface="Meiryo"/>
              <a:ea typeface="Meiryo"/>
              <a:cs typeface="Meiryo"/>
              <a:sym typeface="Meiryo"/>
            </a:endParaRPr>
          </a:p>
          <a:p>
            <a:pPr marL="0" marR="0" lvl="0" indent="0" algn="ctr" rtl="0">
              <a:lnSpc>
                <a:spcPct val="130000"/>
              </a:lnSpc>
              <a:spcBef>
                <a:spcPts val="0"/>
              </a:spcBef>
              <a:spcAft>
                <a:spcPts val="0"/>
              </a:spcAft>
              <a:buNone/>
            </a:pPr>
            <a:r>
              <a:rPr lang="ja-JP" sz="2600" b="1" i="0" u="none" strike="noStrike" cap="none">
                <a:solidFill>
                  <a:schemeClr val="dk2"/>
                </a:solidFill>
                <a:latin typeface="Meiryo"/>
                <a:ea typeface="Meiryo"/>
                <a:cs typeface="Meiryo"/>
                <a:sym typeface="Meiryo"/>
              </a:rPr>
              <a:t>定着支援ツール</a:t>
            </a:r>
            <a:r>
              <a:rPr lang="ja-JP" sz="2600" b="1" i="0" u="none" strike="noStrike" cap="none">
                <a:solidFill>
                  <a:schemeClr val="dk1"/>
                </a:solidFill>
                <a:latin typeface="Meiryo"/>
                <a:ea typeface="Meiryo"/>
                <a:cs typeface="Meiryo"/>
                <a:sym typeface="Meiryo"/>
              </a:rPr>
              <a:t>です。</a:t>
            </a:r>
            <a:endParaRPr sz="2600" b="1"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F72CC4C5-69D6-0E4D-A9FA-FF208412F8C6}"/>
              </a:ext>
            </a:extLst>
          </p:cNvPr>
          <p:cNvSpPr/>
          <p:nvPr/>
        </p:nvSpPr>
        <p:spPr>
          <a:xfrm>
            <a:off x="1923498" y="6116581"/>
            <a:ext cx="1918519" cy="1508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三角形 29">
            <a:extLst>
              <a:ext uri="{FF2B5EF4-FFF2-40B4-BE49-F238E27FC236}">
                <a16:creationId xmlns:a16="http://schemas.microsoft.com/office/drawing/2014/main" id="{81DAA1B7-39E8-D844-9CF5-3B4459C62EDE}"/>
              </a:ext>
            </a:extLst>
          </p:cNvPr>
          <p:cNvSpPr/>
          <p:nvPr/>
        </p:nvSpPr>
        <p:spPr>
          <a:xfrm rot="10800000">
            <a:off x="395282" y="3362949"/>
            <a:ext cx="8353425" cy="53183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50AC3383-A427-7545-9AEA-21A3F4791E01}"/>
              </a:ext>
            </a:extLst>
          </p:cNvPr>
          <p:cNvSpPr/>
          <p:nvPr/>
        </p:nvSpPr>
        <p:spPr>
          <a:xfrm>
            <a:off x="395282" y="3178171"/>
            <a:ext cx="8353425" cy="189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a:extLst>
              <a:ext uri="{FF2B5EF4-FFF2-40B4-BE49-F238E27FC236}">
                <a16:creationId xmlns:a16="http://schemas.microsoft.com/office/drawing/2014/main" id="{00545C4E-CC95-EC46-B98E-EEDEF1DB85EF}"/>
              </a:ext>
            </a:extLst>
          </p:cNvPr>
          <p:cNvSpPr/>
          <p:nvPr/>
        </p:nvSpPr>
        <p:spPr>
          <a:xfrm>
            <a:off x="3980118" y="4515394"/>
            <a:ext cx="1183751" cy="766574"/>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sp>
        <p:nvSpPr>
          <p:cNvPr id="11" name="角丸四角形 10">
            <a:extLst>
              <a:ext uri="{FF2B5EF4-FFF2-40B4-BE49-F238E27FC236}">
                <a16:creationId xmlns:a16="http://schemas.microsoft.com/office/drawing/2014/main" id="{FFE20466-E5AA-CC49-9E28-F7790479D578}"/>
              </a:ext>
            </a:extLst>
          </p:cNvPr>
          <p:cNvSpPr/>
          <p:nvPr/>
        </p:nvSpPr>
        <p:spPr>
          <a:xfrm>
            <a:off x="395288" y="718476"/>
            <a:ext cx="8353421" cy="2624135"/>
          </a:xfrm>
          <a:prstGeom prst="roundRect">
            <a:avLst>
              <a:gd name="adj" fmla="val 284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DCA5B51-BDB0-6343-BD5A-92E2D57A9CDB}"/>
              </a:ext>
            </a:extLst>
          </p:cNvPr>
          <p:cNvSpPr>
            <a:spLocks noGrp="1"/>
          </p:cNvSpPr>
          <p:nvPr>
            <p:ph type="title"/>
          </p:nvPr>
        </p:nvSpPr>
        <p:spPr/>
        <p:txBody>
          <a:bodyPr/>
          <a:lstStyle/>
          <a:p>
            <a:r>
              <a:rPr kumimoji="1" lang="en-US" altLang="ja-JP" dirty="0"/>
              <a:t>HR Spanner</a:t>
            </a:r>
            <a:r>
              <a:rPr kumimoji="1" lang="ja-JP" altLang="en-US"/>
              <a:t>が目指すもの</a:t>
            </a:r>
            <a:endParaRPr kumimoji="1" lang="ja-JP" altLang="en-US" b="0"/>
          </a:p>
        </p:txBody>
      </p:sp>
      <p:sp>
        <p:nvSpPr>
          <p:cNvPr id="3" name="テキスト プレースホルダー 2">
            <a:extLst>
              <a:ext uri="{FF2B5EF4-FFF2-40B4-BE49-F238E27FC236}">
                <a16:creationId xmlns:a16="http://schemas.microsoft.com/office/drawing/2014/main" id="{7DDC85E5-AD5A-B541-AFED-BD085AA33284}"/>
              </a:ext>
            </a:extLst>
          </p:cNvPr>
          <p:cNvSpPr>
            <a:spLocks noGrp="1"/>
          </p:cNvSpPr>
          <p:nvPr>
            <p:ph type="body" idx="1"/>
          </p:nvPr>
        </p:nvSpPr>
        <p:spPr>
          <a:xfrm>
            <a:off x="2665354" y="946524"/>
            <a:ext cx="4967289" cy="986750"/>
          </a:xfrm>
        </p:spPr>
        <p:txBody>
          <a:bodyPr>
            <a:normAutofit/>
          </a:bodyPr>
          <a:lstStyle/>
          <a:p>
            <a:pPr lvl="0"/>
            <a:r>
              <a:rPr lang="ja-JP" altLang="en-US" sz="1600" b="0">
                <a:latin typeface="Meiryo" panose="020B0604030504040204" pitchFamily="34" charset="-128"/>
                <a:ea typeface="Meiryo" panose="020B0604030504040204" pitchFamily="34" charset="-128"/>
                <a:cs typeface="Arial"/>
                <a:sym typeface="Arial"/>
              </a:rPr>
              <a:t>従業員の声を</a:t>
            </a:r>
            <a:r>
              <a:rPr lang="ja-JP" altLang="en-US" sz="1600" b="1">
                <a:solidFill>
                  <a:schemeClr val="tx2"/>
                </a:solidFill>
                <a:latin typeface="Meiryo" panose="020B0604030504040204" pitchFamily="34" charset="-128"/>
                <a:ea typeface="Meiryo" panose="020B0604030504040204" pitchFamily="34" charset="-128"/>
                <a:cs typeface="Arial"/>
                <a:sym typeface="Arial"/>
              </a:rPr>
              <a:t>早期にキャッチアップ</a:t>
            </a:r>
            <a:r>
              <a:rPr lang="ja-JP" altLang="en-US" sz="1600" b="0">
                <a:latin typeface="Meiryo" panose="020B0604030504040204" pitchFamily="34" charset="-128"/>
                <a:ea typeface="Meiryo" panose="020B0604030504040204" pitchFamily="34" charset="-128"/>
                <a:cs typeface="Arial"/>
                <a:sym typeface="Arial"/>
              </a:rPr>
              <a:t>し、</a:t>
            </a:r>
            <a:endParaRPr lang="en-US" altLang="ja-JP" sz="1600" b="0" dirty="0">
              <a:latin typeface="Meiryo" panose="020B0604030504040204" pitchFamily="34" charset="-128"/>
              <a:ea typeface="Meiryo" panose="020B0604030504040204" pitchFamily="34" charset="-128"/>
              <a:cs typeface="Arial"/>
              <a:sym typeface="Arial"/>
            </a:endParaRPr>
          </a:p>
          <a:p>
            <a:pPr lvl="0"/>
            <a:r>
              <a:rPr lang="ja-JP" altLang="en-US" sz="1600" b="0">
                <a:latin typeface="Meiryo" panose="020B0604030504040204" pitchFamily="34" charset="-128"/>
                <a:ea typeface="Meiryo" panose="020B0604030504040204" pitchFamily="34" charset="-128"/>
                <a:cs typeface="Arial"/>
                <a:sym typeface="Arial"/>
              </a:rPr>
              <a:t>「今」をタイムリーに知ることができる</a:t>
            </a:r>
          </a:p>
        </p:txBody>
      </p:sp>
      <p:sp>
        <p:nvSpPr>
          <p:cNvPr id="4" name="スライド番号プレースホルダー 3">
            <a:extLst>
              <a:ext uri="{FF2B5EF4-FFF2-40B4-BE49-F238E27FC236}">
                <a16:creationId xmlns:a16="http://schemas.microsoft.com/office/drawing/2014/main" id="{ECB1C3C5-06FB-4146-AB35-106D90BD31DA}"/>
              </a:ext>
            </a:extLst>
          </p:cNvPr>
          <p:cNvSpPr>
            <a:spLocks noGrp="1"/>
          </p:cNvSpPr>
          <p:nvPr>
            <p:ph type="sldNum" idx="12"/>
          </p:nvPr>
        </p:nvSpPr>
        <p:spPr/>
        <p:txBody>
          <a:bodyPr/>
          <a:lstStyle/>
          <a:p>
            <a:fld id="{00000000-1234-1234-1234-123412341234}" type="slidenum">
              <a:rPr lang="en-US" altLang="ja-JP" smtClean="0"/>
              <a:pPr/>
              <a:t>3</a:t>
            </a:fld>
            <a:endParaRPr lang="ja-JP" altLang="en-US"/>
          </a:p>
        </p:txBody>
      </p:sp>
      <p:sp>
        <p:nvSpPr>
          <p:cNvPr id="5" name="テキスト プレースホルダー 2">
            <a:extLst>
              <a:ext uri="{FF2B5EF4-FFF2-40B4-BE49-F238E27FC236}">
                <a16:creationId xmlns:a16="http://schemas.microsoft.com/office/drawing/2014/main" id="{3D843A95-BF8C-3442-8B24-022B7A583E8F}"/>
              </a:ext>
            </a:extLst>
          </p:cNvPr>
          <p:cNvSpPr txBox="1">
            <a:spLocks/>
          </p:cNvSpPr>
          <p:nvPr/>
        </p:nvSpPr>
        <p:spPr>
          <a:xfrm>
            <a:off x="395281" y="3971726"/>
            <a:ext cx="8353424" cy="4509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1800" b="0"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pPr lvl="0" algn="ctr"/>
            <a:r>
              <a:rPr lang="en-US" altLang="ja-JP" sz="2000" dirty="0">
                <a:latin typeface="Meiryo" panose="020B0604030504040204" pitchFamily="34" charset="-128"/>
                <a:ea typeface="Meiryo" panose="020B0604030504040204" pitchFamily="34" charset="-128"/>
                <a:cs typeface="Arial"/>
                <a:sym typeface="Arial"/>
              </a:rPr>
              <a:t>HR Spanner</a:t>
            </a:r>
            <a:r>
              <a:rPr lang="ja-JP" altLang="en-US" sz="2000">
                <a:latin typeface="Meiryo" panose="020B0604030504040204" pitchFamily="34" charset="-128"/>
                <a:ea typeface="Meiryo" panose="020B0604030504040204" pitchFamily="34" charset="-128"/>
                <a:cs typeface="Arial"/>
                <a:sym typeface="Arial"/>
              </a:rPr>
              <a:t>を通して、</a:t>
            </a:r>
            <a:r>
              <a:rPr lang="ja-JP" altLang="en-US" sz="2000" b="1">
                <a:latin typeface="Meiryo" panose="020B0604030504040204" pitchFamily="34" charset="-128"/>
                <a:ea typeface="Meiryo" panose="020B0604030504040204" pitchFamily="34" charset="-128"/>
                <a:cs typeface="Arial"/>
                <a:sym typeface="Arial"/>
              </a:rPr>
              <a:t>従業員の具体的な声</a:t>
            </a:r>
            <a:r>
              <a:rPr lang="ja-JP" altLang="en-US" sz="2000">
                <a:latin typeface="Meiryo" panose="020B0604030504040204" pitchFamily="34" charset="-128"/>
                <a:ea typeface="Meiryo" panose="020B0604030504040204" pitchFamily="34" charset="-128"/>
                <a:cs typeface="Arial"/>
                <a:sym typeface="Arial"/>
              </a:rPr>
              <a:t>を集める</a:t>
            </a:r>
            <a:endParaRPr lang="ja-JP" altLang="en-US" sz="2000" dirty="0">
              <a:latin typeface="Meiryo" panose="020B0604030504040204" pitchFamily="34" charset="-128"/>
              <a:ea typeface="Meiryo" panose="020B0604030504040204" pitchFamily="34" charset="-128"/>
              <a:cs typeface="Arial"/>
              <a:sym typeface="Arial"/>
            </a:endParaRPr>
          </a:p>
        </p:txBody>
      </p:sp>
      <p:sp>
        <p:nvSpPr>
          <p:cNvPr id="6" name="テキスト プレースホルダー 2">
            <a:extLst>
              <a:ext uri="{FF2B5EF4-FFF2-40B4-BE49-F238E27FC236}">
                <a16:creationId xmlns:a16="http://schemas.microsoft.com/office/drawing/2014/main" id="{CA253066-5727-944F-9ECD-B33886256F36}"/>
              </a:ext>
            </a:extLst>
          </p:cNvPr>
          <p:cNvSpPr txBox="1">
            <a:spLocks/>
          </p:cNvSpPr>
          <p:nvPr/>
        </p:nvSpPr>
        <p:spPr>
          <a:xfrm>
            <a:off x="2665354" y="2670136"/>
            <a:ext cx="4967289" cy="98675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1800" b="0"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pPr lvl="0"/>
            <a:r>
              <a:rPr lang="ja-JP" altLang="en-US" sz="1600">
                <a:latin typeface="Meiryo" panose="020B0604030504040204" pitchFamily="34" charset="-128"/>
                <a:ea typeface="Meiryo" panose="020B0604030504040204" pitchFamily="34" charset="-128"/>
                <a:cs typeface="Arial"/>
                <a:sym typeface="Arial"/>
              </a:rPr>
              <a:t>実行・検証を繰り返すことで、</a:t>
            </a:r>
            <a:endParaRPr lang="en-US" altLang="ja-JP" sz="1600" dirty="0">
              <a:latin typeface="Meiryo" panose="020B0604030504040204" pitchFamily="34" charset="-128"/>
              <a:ea typeface="Meiryo" panose="020B0604030504040204" pitchFamily="34" charset="-128"/>
              <a:cs typeface="Arial"/>
              <a:sym typeface="Arial"/>
            </a:endParaRPr>
          </a:p>
          <a:p>
            <a:pPr lvl="0"/>
            <a:r>
              <a:rPr lang="ja-JP" altLang="en-US" sz="1600" b="1">
                <a:solidFill>
                  <a:schemeClr val="tx2"/>
                </a:solidFill>
                <a:latin typeface="Meiryo" panose="020B0604030504040204" pitchFamily="34" charset="-128"/>
                <a:ea typeface="Meiryo" panose="020B0604030504040204" pitchFamily="34" charset="-128"/>
                <a:cs typeface="Arial"/>
                <a:sym typeface="Arial"/>
              </a:rPr>
              <a:t>人事が組織の「今」を把握</a:t>
            </a:r>
            <a:r>
              <a:rPr lang="ja-JP" altLang="en-US" sz="1600">
                <a:latin typeface="Meiryo" panose="020B0604030504040204" pitchFamily="34" charset="-128"/>
                <a:ea typeface="Meiryo" panose="020B0604030504040204" pitchFamily="34" charset="-128"/>
                <a:cs typeface="Arial"/>
                <a:sym typeface="Arial"/>
              </a:rPr>
              <a:t>することができる</a:t>
            </a:r>
            <a:endParaRPr lang="ja-JP" altLang="en-US" sz="1600" dirty="0">
              <a:latin typeface="Meiryo" panose="020B0604030504040204" pitchFamily="34" charset="-128"/>
              <a:ea typeface="Meiryo" panose="020B0604030504040204" pitchFamily="34" charset="-128"/>
              <a:cs typeface="Arial"/>
              <a:sym typeface="Arial"/>
            </a:endParaRPr>
          </a:p>
        </p:txBody>
      </p:sp>
      <p:sp>
        <p:nvSpPr>
          <p:cNvPr id="7" name="テキスト プレースホルダー 2">
            <a:extLst>
              <a:ext uri="{FF2B5EF4-FFF2-40B4-BE49-F238E27FC236}">
                <a16:creationId xmlns:a16="http://schemas.microsoft.com/office/drawing/2014/main" id="{409B0A47-3A8E-B646-958A-E6343EFB0163}"/>
              </a:ext>
            </a:extLst>
          </p:cNvPr>
          <p:cNvSpPr txBox="1">
            <a:spLocks/>
          </p:cNvSpPr>
          <p:nvPr/>
        </p:nvSpPr>
        <p:spPr>
          <a:xfrm>
            <a:off x="2665354" y="1801339"/>
            <a:ext cx="4967289" cy="98675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1800" b="0"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pPr lvl="0"/>
            <a:r>
              <a:rPr lang="ja-JP" altLang="en-US" sz="1600">
                <a:latin typeface="Meiryo" panose="020B0604030504040204" pitchFamily="34" charset="-128"/>
                <a:ea typeface="Meiryo" panose="020B0604030504040204" pitchFamily="34" charset="-128"/>
                <a:cs typeface="Arial"/>
                <a:sym typeface="Arial"/>
              </a:rPr>
              <a:t>「今」を知り、解決策を実行、</a:t>
            </a:r>
            <a:endParaRPr lang="en-US" altLang="ja-JP" sz="1600" dirty="0">
              <a:latin typeface="Meiryo" panose="020B0604030504040204" pitchFamily="34" charset="-128"/>
              <a:ea typeface="Meiryo" panose="020B0604030504040204" pitchFamily="34" charset="-128"/>
              <a:cs typeface="Arial"/>
              <a:sym typeface="Arial"/>
            </a:endParaRPr>
          </a:p>
          <a:p>
            <a:pPr lvl="0"/>
            <a:r>
              <a:rPr lang="ja-JP" altLang="en-US" sz="1600">
                <a:latin typeface="Meiryo" panose="020B0604030504040204" pitchFamily="34" charset="-128"/>
                <a:ea typeface="Meiryo" panose="020B0604030504040204" pitchFamily="34" charset="-128"/>
                <a:cs typeface="Arial"/>
                <a:sym typeface="Arial"/>
              </a:rPr>
              <a:t>アンケートにて</a:t>
            </a:r>
            <a:r>
              <a:rPr lang="ja-JP" altLang="en-US" sz="1600" b="1">
                <a:solidFill>
                  <a:schemeClr val="tx2"/>
                </a:solidFill>
                <a:latin typeface="Meiryo" panose="020B0604030504040204" pitchFamily="34" charset="-128"/>
                <a:ea typeface="Meiryo" panose="020B0604030504040204" pitchFamily="34" charset="-128"/>
                <a:cs typeface="Arial"/>
                <a:sym typeface="Arial"/>
              </a:rPr>
              <a:t>定期的に検証</a:t>
            </a:r>
            <a:r>
              <a:rPr lang="ja-JP" altLang="en-US" sz="1600">
                <a:latin typeface="Meiryo" panose="020B0604030504040204" pitchFamily="34" charset="-128"/>
                <a:ea typeface="Meiryo" panose="020B0604030504040204" pitchFamily="34" charset="-128"/>
                <a:cs typeface="Arial"/>
                <a:sym typeface="Arial"/>
              </a:rPr>
              <a:t>を行える</a:t>
            </a:r>
          </a:p>
        </p:txBody>
      </p:sp>
      <p:grpSp>
        <p:nvGrpSpPr>
          <p:cNvPr id="24" name="グループ化 23">
            <a:extLst>
              <a:ext uri="{FF2B5EF4-FFF2-40B4-BE49-F238E27FC236}">
                <a16:creationId xmlns:a16="http://schemas.microsoft.com/office/drawing/2014/main" id="{AECC818C-8B94-9D4E-BE14-98A013A69FEE}"/>
              </a:ext>
            </a:extLst>
          </p:cNvPr>
          <p:cNvGrpSpPr/>
          <p:nvPr/>
        </p:nvGrpSpPr>
        <p:grpSpPr>
          <a:xfrm>
            <a:off x="2106821" y="971924"/>
            <a:ext cx="387328" cy="403189"/>
            <a:chOff x="1970088" y="1164213"/>
            <a:chExt cx="387328" cy="403189"/>
          </a:xfrm>
        </p:grpSpPr>
        <p:sp>
          <p:nvSpPr>
            <p:cNvPr id="16" name="円/楕円 15">
              <a:extLst>
                <a:ext uri="{FF2B5EF4-FFF2-40B4-BE49-F238E27FC236}">
                  <a16:creationId xmlns:a16="http://schemas.microsoft.com/office/drawing/2014/main" id="{57472DEA-BCFD-B14E-8FB6-6645BA474AF4}"/>
                </a:ext>
              </a:extLst>
            </p:cNvPr>
            <p:cNvSpPr/>
            <p:nvPr/>
          </p:nvSpPr>
          <p:spPr>
            <a:xfrm>
              <a:off x="1970088" y="1180074"/>
              <a:ext cx="387328" cy="3873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2">
              <a:extLst>
                <a:ext uri="{FF2B5EF4-FFF2-40B4-BE49-F238E27FC236}">
                  <a16:creationId xmlns:a16="http://schemas.microsoft.com/office/drawing/2014/main" id="{3228B979-9A8A-5E4B-83B3-45FB2C4EC993}"/>
                </a:ext>
              </a:extLst>
            </p:cNvPr>
            <p:cNvSpPr txBox="1">
              <a:spLocks/>
            </p:cNvSpPr>
            <p:nvPr/>
          </p:nvSpPr>
          <p:spPr>
            <a:xfrm>
              <a:off x="2011352" y="1164213"/>
              <a:ext cx="304800" cy="3873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1800" b="0"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pPr algn="ctr"/>
              <a:r>
                <a:rPr lang="en-US" altLang="ja-JP" sz="1600" b="1" dirty="0">
                  <a:solidFill>
                    <a:schemeClr val="bg1"/>
                  </a:solidFill>
                  <a:latin typeface="Avenir Black" panose="02000503020000020003" pitchFamily="2" charset="0"/>
                </a:rPr>
                <a:t>1</a:t>
              </a:r>
              <a:endParaRPr lang="ja-JP" altLang="en-US" sz="1600" b="1">
                <a:solidFill>
                  <a:schemeClr val="bg1"/>
                </a:solidFill>
                <a:latin typeface="Avenir Black" panose="02000503020000020003" pitchFamily="2" charset="0"/>
              </a:endParaRPr>
            </a:p>
          </p:txBody>
        </p:sp>
      </p:grpSp>
      <p:grpSp>
        <p:nvGrpSpPr>
          <p:cNvPr id="22" name="グループ化 21">
            <a:extLst>
              <a:ext uri="{FF2B5EF4-FFF2-40B4-BE49-F238E27FC236}">
                <a16:creationId xmlns:a16="http://schemas.microsoft.com/office/drawing/2014/main" id="{5A0E7A25-ACEB-CD48-9970-3C192083A6B1}"/>
              </a:ext>
            </a:extLst>
          </p:cNvPr>
          <p:cNvGrpSpPr/>
          <p:nvPr/>
        </p:nvGrpSpPr>
        <p:grpSpPr>
          <a:xfrm>
            <a:off x="2106821" y="1826740"/>
            <a:ext cx="387328" cy="403189"/>
            <a:chOff x="1970088" y="1993946"/>
            <a:chExt cx="387328" cy="403189"/>
          </a:xfrm>
        </p:grpSpPr>
        <p:sp>
          <p:nvSpPr>
            <p:cNvPr id="18" name="円/楕円 17">
              <a:extLst>
                <a:ext uri="{FF2B5EF4-FFF2-40B4-BE49-F238E27FC236}">
                  <a16:creationId xmlns:a16="http://schemas.microsoft.com/office/drawing/2014/main" id="{036B6E56-B594-3B49-AEF2-7A7FAA1150D0}"/>
                </a:ext>
              </a:extLst>
            </p:cNvPr>
            <p:cNvSpPr/>
            <p:nvPr/>
          </p:nvSpPr>
          <p:spPr>
            <a:xfrm>
              <a:off x="1970088" y="2009807"/>
              <a:ext cx="387328" cy="3873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プレースホルダー 2">
              <a:extLst>
                <a:ext uri="{FF2B5EF4-FFF2-40B4-BE49-F238E27FC236}">
                  <a16:creationId xmlns:a16="http://schemas.microsoft.com/office/drawing/2014/main" id="{FF70F373-6C50-F84E-87F5-3F4D154B6DCE}"/>
                </a:ext>
              </a:extLst>
            </p:cNvPr>
            <p:cNvSpPr txBox="1">
              <a:spLocks/>
            </p:cNvSpPr>
            <p:nvPr/>
          </p:nvSpPr>
          <p:spPr>
            <a:xfrm>
              <a:off x="2011352" y="1993946"/>
              <a:ext cx="304800" cy="3873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1800" b="0"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pPr algn="ctr"/>
              <a:r>
                <a:rPr lang="en-US" altLang="ja-JP" sz="1600" b="1" dirty="0">
                  <a:solidFill>
                    <a:schemeClr val="bg1"/>
                  </a:solidFill>
                  <a:latin typeface="Avenir Black" panose="02000503020000020003" pitchFamily="2" charset="0"/>
                </a:rPr>
                <a:t>2</a:t>
              </a:r>
              <a:endParaRPr lang="ja-JP" altLang="en-US" sz="1600" b="1">
                <a:solidFill>
                  <a:schemeClr val="bg1"/>
                </a:solidFill>
                <a:latin typeface="Avenir Black" panose="02000503020000020003" pitchFamily="2" charset="0"/>
              </a:endParaRPr>
            </a:p>
          </p:txBody>
        </p:sp>
      </p:grpSp>
      <p:grpSp>
        <p:nvGrpSpPr>
          <p:cNvPr id="23" name="グループ化 22">
            <a:extLst>
              <a:ext uri="{FF2B5EF4-FFF2-40B4-BE49-F238E27FC236}">
                <a16:creationId xmlns:a16="http://schemas.microsoft.com/office/drawing/2014/main" id="{E3B3CF5C-F4E6-2041-822A-CADCDCAE1F50}"/>
              </a:ext>
            </a:extLst>
          </p:cNvPr>
          <p:cNvGrpSpPr/>
          <p:nvPr/>
        </p:nvGrpSpPr>
        <p:grpSpPr>
          <a:xfrm>
            <a:off x="2106821" y="2681556"/>
            <a:ext cx="387328" cy="403189"/>
            <a:chOff x="1970088" y="2942213"/>
            <a:chExt cx="387328" cy="403189"/>
          </a:xfrm>
        </p:grpSpPr>
        <p:sp>
          <p:nvSpPr>
            <p:cNvPr id="20" name="円/楕円 19">
              <a:extLst>
                <a:ext uri="{FF2B5EF4-FFF2-40B4-BE49-F238E27FC236}">
                  <a16:creationId xmlns:a16="http://schemas.microsoft.com/office/drawing/2014/main" id="{23EC2CB1-D183-9945-A1FA-0011EBD4025E}"/>
                </a:ext>
              </a:extLst>
            </p:cNvPr>
            <p:cNvSpPr/>
            <p:nvPr/>
          </p:nvSpPr>
          <p:spPr>
            <a:xfrm>
              <a:off x="1970088" y="2958074"/>
              <a:ext cx="387328" cy="3873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2">
              <a:extLst>
                <a:ext uri="{FF2B5EF4-FFF2-40B4-BE49-F238E27FC236}">
                  <a16:creationId xmlns:a16="http://schemas.microsoft.com/office/drawing/2014/main" id="{93031997-A6B9-6D44-9074-2EC459A661EE}"/>
                </a:ext>
              </a:extLst>
            </p:cNvPr>
            <p:cNvSpPr txBox="1">
              <a:spLocks/>
            </p:cNvSpPr>
            <p:nvPr/>
          </p:nvSpPr>
          <p:spPr>
            <a:xfrm>
              <a:off x="2011352" y="2942213"/>
              <a:ext cx="304800" cy="3873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1800" b="0"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pPr algn="ctr"/>
              <a:r>
                <a:rPr lang="en-US" altLang="ja-JP" sz="1600" b="1" dirty="0">
                  <a:solidFill>
                    <a:schemeClr val="bg1"/>
                  </a:solidFill>
                  <a:latin typeface="Avenir Black" panose="02000503020000020003" pitchFamily="2" charset="0"/>
                </a:rPr>
                <a:t>3</a:t>
              </a:r>
              <a:endParaRPr lang="ja-JP" altLang="en-US" sz="1600" b="1">
                <a:solidFill>
                  <a:schemeClr val="bg1"/>
                </a:solidFill>
                <a:latin typeface="Avenir Black" panose="02000503020000020003" pitchFamily="2" charset="0"/>
              </a:endParaRPr>
            </a:p>
          </p:txBody>
        </p:sp>
      </p:grpSp>
      <p:sp>
        <p:nvSpPr>
          <p:cNvPr id="25" name="テキスト プレースホルダー 2">
            <a:extLst>
              <a:ext uri="{FF2B5EF4-FFF2-40B4-BE49-F238E27FC236}">
                <a16:creationId xmlns:a16="http://schemas.microsoft.com/office/drawing/2014/main" id="{500DBEB4-B573-BB4C-8B5A-1EA0C711ED8B}"/>
              </a:ext>
            </a:extLst>
          </p:cNvPr>
          <p:cNvSpPr txBox="1">
            <a:spLocks/>
          </p:cNvSpPr>
          <p:nvPr/>
        </p:nvSpPr>
        <p:spPr>
          <a:xfrm>
            <a:off x="395281" y="5327623"/>
            <a:ext cx="8353424" cy="11406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1800" b="0"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pPr lvl="0" algn="ctr"/>
            <a:r>
              <a:rPr lang="ja-JP" altLang="en-US" sz="2400">
                <a:latin typeface="Meiryo" panose="020B0604030504040204" pitchFamily="34" charset="-128"/>
                <a:ea typeface="Meiryo" panose="020B0604030504040204" pitchFamily="34" charset="-128"/>
                <a:cs typeface="Arial"/>
                <a:sym typeface="Arial"/>
              </a:rPr>
              <a:t>貴社の採用実態にフィットした</a:t>
            </a:r>
            <a:endParaRPr lang="en-US" altLang="ja-JP" sz="2400" dirty="0">
              <a:latin typeface="Meiryo" panose="020B0604030504040204" pitchFamily="34" charset="-128"/>
              <a:ea typeface="Meiryo" panose="020B0604030504040204" pitchFamily="34" charset="-128"/>
              <a:cs typeface="Arial"/>
              <a:sym typeface="Arial"/>
            </a:endParaRPr>
          </a:p>
          <a:p>
            <a:pPr lvl="0" algn="ctr"/>
            <a:r>
              <a:rPr lang="ja-JP" altLang="en-US" sz="2400" b="1">
                <a:solidFill>
                  <a:schemeClr val="tx2"/>
                </a:solidFill>
                <a:latin typeface="Meiryo" panose="020B0604030504040204" pitchFamily="34" charset="-128"/>
                <a:ea typeface="Meiryo" panose="020B0604030504040204" pitchFamily="34" charset="-128"/>
                <a:cs typeface="Arial"/>
                <a:sym typeface="Arial"/>
              </a:rPr>
              <a:t>効果的な施策</a:t>
            </a:r>
            <a:r>
              <a:rPr lang="ja-JP" altLang="en-US" sz="2400">
                <a:latin typeface="Meiryo" panose="020B0604030504040204" pitchFamily="34" charset="-128"/>
                <a:ea typeface="Meiryo" panose="020B0604030504040204" pitchFamily="34" charset="-128"/>
                <a:cs typeface="Arial"/>
                <a:sym typeface="Arial"/>
              </a:rPr>
              <a:t>を打つことを目指します</a:t>
            </a:r>
            <a:endParaRPr lang="ja-JP" altLang="en-US" sz="2400" dirty="0">
              <a:latin typeface="Meiryo" panose="020B0604030504040204" pitchFamily="34" charset="-128"/>
              <a:ea typeface="Meiryo" panose="020B0604030504040204" pitchFamily="34" charset="-128"/>
              <a:cs typeface="Arial"/>
              <a:sym typeface="Arial"/>
            </a:endParaRPr>
          </a:p>
        </p:txBody>
      </p:sp>
    </p:spTree>
    <p:extLst>
      <p:ext uri="{BB962C8B-B14F-4D97-AF65-F5344CB8AC3E}">
        <p14:creationId xmlns:p14="http://schemas.microsoft.com/office/powerpoint/2010/main" val="404032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173F12-5C1E-394C-9B64-0D7AA26AC26D}"/>
              </a:ext>
            </a:extLst>
          </p:cNvPr>
          <p:cNvSpPr>
            <a:spLocks noGrp="1"/>
          </p:cNvSpPr>
          <p:nvPr>
            <p:ph type="title"/>
          </p:nvPr>
        </p:nvSpPr>
        <p:spPr/>
        <p:txBody>
          <a:bodyPr/>
          <a:lstStyle/>
          <a:p>
            <a:r>
              <a:rPr lang="ja-JP" altLang="ja-JP"/>
              <a:t>HR Spannerの特徴</a:t>
            </a:r>
            <a:endParaRPr kumimoji="1" lang="ja-JP" altLang="en-US"/>
          </a:p>
        </p:txBody>
      </p:sp>
      <p:sp>
        <p:nvSpPr>
          <p:cNvPr id="4" name="スライド番号プレースホルダー 3">
            <a:extLst>
              <a:ext uri="{FF2B5EF4-FFF2-40B4-BE49-F238E27FC236}">
                <a16:creationId xmlns:a16="http://schemas.microsoft.com/office/drawing/2014/main" id="{01FD2140-0603-DB47-9D64-24CA21005F74}"/>
              </a:ext>
            </a:extLst>
          </p:cNvPr>
          <p:cNvSpPr>
            <a:spLocks noGrp="1"/>
          </p:cNvSpPr>
          <p:nvPr>
            <p:ph type="sldNum" idx="12"/>
          </p:nvPr>
        </p:nvSpPr>
        <p:spPr/>
        <p:txBody>
          <a:bodyPr/>
          <a:lstStyle/>
          <a:p>
            <a:fld id="{00000000-1234-1234-1234-123412341234}" type="slidenum">
              <a:rPr lang="en-US" altLang="ja-JP" smtClean="0"/>
              <a:pPr/>
              <a:t>4</a:t>
            </a:fld>
            <a:endParaRPr lang="ja-JP" altLang="en-US"/>
          </a:p>
        </p:txBody>
      </p:sp>
      <p:pic>
        <p:nvPicPr>
          <p:cNvPr id="14" name="グラフィックス 13">
            <a:extLst>
              <a:ext uri="{FF2B5EF4-FFF2-40B4-BE49-F238E27FC236}">
                <a16:creationId xmlns:a16="http://schemas.microsoft.com/office/drawing/2014/main" id="{D23A7FC6-DCB1-B34E-A9DF-F9B674AFA4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7686" y="2833171"/>
            <a:ext cx="1336570" cy="1336570"/>
          </a:xfrm>
          <a:prstGeom prst="rect">
            <a:avLst/>
          </a:prstGeom>
        </p:spPr>
      </p:pic>
      <p:pic>
        <p:nvPicPr>
          <p:cNvPr id="24" name="グラフィックス 23">
            <a:extLst>
              <a:ext uri="{FF2B5EF4-FFF2-40B4-BE49-F238E27FC236}">
                <a16:creationId xmlns:a16="http://schemas.microsoft.com/office/drawing/2014/main" id="{DE63B1BE-46BB-D647-94C8-498B8218DAE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6211" t="13040" r="15921" b="11589"/>
          <a:stretch/>
        </p:blipFill>
        <p:spPr>
          <a:xfrm>
            <a:off x="1152265" y="1146324"/>
            <a:ext cx="1311991" cy="1248873"/>
          </a:xfrm>
          <a:prstGeom prst="rect">
            <a:avLst/>
          </a:prstGeom>
        </p:spPr>
      </p:pic>
      <p:sp>
        <p:nvSpPr>
          <p:cNvPr id="13" name="角丸四角形 12">
            <a:extLst>
              <a:ext uri="{FF2B5EF4-FFF2-40B4-BE49-F238E27FC236}">
                <a16:creationId xmlns:a16="http://schemas.microsoft.com/office/drawing/2014/main" id="{76E03D7F-7941-664B-8E45-B9166ACE66A1}"/>
              </a:ext>
            </a:extLst>
          </p:cNvPr>
          <p:cNvSpPr/>
          <p:nvPr/>
        </p:nvSpPr>
        <p:spPr>
          <a:xfrm>
            <a:off x="2945310" y="1346377"/>
            <a:ext cx="5645534" cy="1048820"/>
          </a:xfrm>
          <a:prstGeom prst="roundRect">
            <a:avLst>
              <a:gd name="adj" fmla="val 83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a:extLst>
              <a:ext uri="{FF2B5EF4-FFF2-40B4-BE49-F238E27FC236}">
                <a16:creationId xmlns:a16="http://schemas.microsoft.com/office/drawing/2014/main" id="{E52419B4-BAA2-F046-A1B1-84218AD758F8}"/>
              </a:ext>
            </a:extLst>
          </p:cNvPr>
          <p:cNvSpPr/>
          <p:nvPr/>
        </p:nvSpPr>
        <p:spPr>
          <a:xfrm>
            <a:off x="2945322" y="1105353"/>
            <a:ext cx="3067852" cy="371990"/>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2">
            <a:extLst>
              <a:ext uri="{FF2B5EF4-FFF2-40B4-BE49-F238E27FC236}">
                <a16:creationId xmlns:a16="http://schemas.microsoft.com/office/drawing/2014/main" id="{C0670640-77A7-FD48-B558-92DE3BC4E68D}"/>
              </a:ext>
            </a:extLst>
          </p:cNvPr>
          <p:cNvSpPr txBox="1">
            <a:spLocks/>
          </p:cNvSpPr>
          <p:nvPr/>
        </p:nvSpPr>
        <p:spPr>
          <a:xfrm>
            <a:off x="3118575" y="1108427"/>
            <a:ext cx="3067851" cy="366234"/>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2000" b="1"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r>
              <a:rPr lang="en-US" altLang="ja-JP" sz="1600" dirty="0">
                <a:solidFill>
                  <a:schemeClr val="bg1"/>
                </a:solidFill>
              </a:rPr>
              <a:t>1. </a:t>
            </a:r>
            <a:r>
              <a:rPr lang="ja-JP" altLang="en-US" sz="1600">
                <a:solidFill>
                  <a:schemeClr val="bg1"/>
                </a:solidFill>
              </a:rPr>
              <a:t>簡単初期設定でデータを可視化</a:t>
            </a:r>
          </a:p>
        </p:txBody>
      </p:sp>
      <p:sp>
        <p:nvSpPr>
          <p:cNvPr id="22" name="テキスト プレースホルダー 2">
            <a:extLst>
              <a:ext uri="{FF2B5EF4-FFF2-40B4-BE49-F238E27FC236}">
                <a16:creationId xmlns:a16="http://schemas.microsoft.com/office/drawing/2014/main" id="{F0AE61B9-F6C6-8F46-B570-AC4CF69EDCEA}"/>
              </a:ext>
            </a:extLst>
          </p:cNvPr>
          <p:cNvSpPr txBox="1">
            <a:spLocks/>
          </p:cNvSpPr>
          <p:nvPr/>
        </p:nvSpPr>
        <p:spPr>
          <a:xfrm>
            <a:off x="3234076" y="1587457"/>
            <a:ext cx="5107926" cy="6717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2000" b="1"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r>
              <a:rPr lang="ja-JP" altLang="en-US" sz="1200" b="0"/>
              <a:t>簡単な初期設定が完了すれば、あとは自動でアンケートが配信され、データが自動で蓄積。蓄積されたデータは画面上にどんどん可視化されていきます。</a:t>
            </a:r>
          </a:p>
        </p:txBody>
      </p:sp>
      <p:sp>
        <p:nvSpPr>
          <p:cNvPr id="23" name="角丸四角形 22">
            <a:extLst>
              <a:ext uri="{FF2B5EF4-FFF2-40B4-BE49-F238E27FC236}">
                <a16:creationId xmlns:a16="http://schemas.microsoft.com/office/drawing/2014/main" id="{AE807235-765A-6448-9ABD-01CA2C8ED35B}"/>
              </a:ext>
            </a:extLst>
          </p:cNvPr>
          <p:cNvSpPr/>
          <p:nvPr/>
        </p:nvSpPr>
        <p:spPr>
          <a:xfrm>
            <a:off x="2945310" y="3120920"/>
            <a:ext cx="5645534" cy="1048820"/>
          </a:xfrm>
          <a:prstGeom prst="roundRect">
            <a:avLst>
              <a:gd name="adj" fmla="val 83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a:extLst>
              <a:ext uri="{FF2B5EF4-FFF2-40B4-BE49-F238E27FC236}">
                <a16:creationId xmlns:a16="http://schemas.microsoft.com/office/drawing/2014/main" id="{314CE99E-10A1-B741-85AB-691FFFCD195C}"/>
              </a:ext>
            </a:extLst>
          </p:cNvPr>
          <p:cNvSpPr/>
          <p:nvPr/>
        </p:nvSpPr>
        <p:spPr>
          <a:xfrm>
            <a:off x="2945323" y="2879896"/>
            <a:ext cx="3067851" cy="371990"/>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プレースホルダー 2">
            <a:extLst>
              <a:ext uri="{FF2B5EF4-FFF2-40B4-BE49-F238E27FC236}">
                <a16:creationId xmlns:a16="http://schemas.microsoft.com/office/drawing/2014/main" id="{8A1AEF9F-93B6-6D4E-A0B0-FF3C8B16C538}"/>
              </a:ext>
            </a:extLst>
          </p:cNvPr>
          <p:cNvSpPr txBox="1">
            <a:spLocks/>
          </p:cNvSpPr>
          <p:nvPr/>
        </p:nvSpPr>
        <p:spPr>
          <a:xfrm>
            <a:off x="3118576" y="2882970"/>
            <a:ext cx="2894598" cy="366234"/>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2000" b="1"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r>
              <a:rPr lang="en-US" altLang="ja-JP" sz="1600" dirty="0">
                <a:solidFill>
                  <a:schemeClr val="bg1"/>
                </a:solidFill>
              </a:rPr>
              <a:t>2. </a:t>
            </a:r>
            <a:r>
              <a:rPr lang="ja-JP" altLang="en-US" sz="1600">
                <a:solidFill>
                  <a:schemeClr val="bg1"/>
                </a:solidFill>
              </a:rPr>
              <a:t>面談依頼機能</a:t>
            </a:r>
          </a:p>
        </p:txBody>
      </p:sp>
      <p:sp>
        <p:nvSpPr>
          <p:cNvPr id="27" name="テキスト プレースホルダー 2">
            <a:extLst>
              <a:ext uri="{FF2B5EF4-FFF2-40B4-BE49-F238E27FC236}">
                <a16:creationId xmlns:a16="http://schemas.microsoft.com/office/drawing/2014/main" id="{EABC35FA-35C2-4244-B22F-1A75DD1BF35F}"/>
              </a:ext>
            </a:extLst>
          </p:cNvPr>
          <p:cNvSpPr txBox="1">
            <a:spLocks/>
          </p:cNvSpPr>
          <p:nvPr/>
        </p:nvSpPr>
        <p:spPr>
          <a:xfrm>
            <a:off x="3234076" y="3362000"/>
            <a:ext cx="5107926" cy="6717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2000" b="1"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pPr lvl="0"/>
            <a:r>
              <a:rPr lang="ja-JP" altLang="en-US" sz="1200" b="0"/>
              <a:t>入社者から人事担当者・先輩社員へ面談依頼が可能。</a:t>
            </a:r>
            <a:br>
              <a:rPr lang="ja-JP" altLang="en-US" sz="1200" b="0"/>
            </a:br>
            <a:r>
              <a:rPr lang="ja-JP" altLang="en-US" sz="1200" b="0"/>
              <a:t>現場を巻き込んだコミュニケーションを通して、入社者の悩みを解決することができます。</a:t>
            </a:r>
            <a:endParaRPr lang="ja-JP" altLang="en-US" sz="1200" b="0" dirty="0"/>
          </a:p>
        </p:txBody>
      </p:sp>
      <p:sp>
        <p:nvSpPr>
          <p:cNvPr id="28" name="角丸四角形 27">
            <a:extLst>
              <a:ext uri="{FF2B5EF4-FFF2-40B4-BE49-F238E27FC236}">
                <a16:creationId xmlns:a16="http://schemas.microsoft.com/office/drawing/2014/main" id="{5EC872F8-D9C6-9347-9414-97167C02DA7D}"/>
              </a:ext>
            </a:extLst>
          </p:cNvPr>
          <p:cNvSpPr/>
          <p:nvPr/>
        </p:nvSpPr>
        <p:spPr>
          <a:xfrm>
            <a:off x="2945310" y="4895463"/>
            <a:ext cx="5645534" cy="1048820"/>
          </a:xfrm>
          <a:prstGeom prst="roundRect">
            <a:avLst>
              <a:gd name="adj" fmla="val 83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a:extLst>
              <a:ext uri="{FF2B5EF4-FFF2-40B4-BE49-F238E27FC236}">
                <a16:creationId xmlns:a16="http://schemas.microsoft.com/office/drawing/2014/main" id="{39A67C09-FDE7-3649-A3F1-EADA1018F731}"/>
              </a:ext>
            </a:extLst>
          </p:cNvPr>
          <p:cNvSpPr/>
          <p:nvPr/>
        </p:nvSpPr>
        <p:spPr>
          <a:xfrm>
            <a:off x="2945323" y="4654439"/>
            <a:ext cx="3067851" cy="371990"/>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プレースホルダー 2">
            <a:extLst>
              <a:ext uri="{FF2B5EF4-FFF2-40B4-BE49-F238E27FC236}">
                <a16:creationId xmlns:a16="http://schemas.microsoft.com/office/drawing/2014/main" id="{4EC52D15-683E-0745-AA3D-4C5910DA979D}"/>
              </a:ext>
            </a:extLst>
          </p:cNvPr>
          <p:cNvSpPr txBox="1">
            <a:spLocks/>
          </p:cNvSpPr>
          <p:nvPr/>
        </p:nvSpPr>
        <p:spPr>
          <a:xfrm>
            <a:off x="3118576" y="4657513"/>
            <a:ext cx="2894598" cy="366234"/>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2000" b="1"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r>
              <a:rPr lang="en-US" altLang="ja-JP" sz="1600" dirty="0">
                <a:solidFill>
                  <a:schemeClr val="bg1"/>
                </a:solidFill>
              </a:rPr>
              <a:t>3. </a:t>
            </a:r>
            <a:r>
              <a:rPr lang="ja-JP" altLang="en-US" sz="1600">
                <a:solidFill>
                  <a:schemeClr val="bg1"/>
                </a:solidFill>
              </a:rPr>
              <a:t>安心のカスタマーサポート</a:t>
            </a:r>
          </a:p>
        </p:txBody>
      </p:sp>
      <p:sp>
        <p:nvSpPr>
          <p:cNvPr id="31" name="テキスト プレースホルダー 2">
            <a:extLst>
              <a:ext uri="{FF2B5EF4-FFF2-40B4-BE49-F238E27FC236}">
                <a16:creationId xmlns:a16="http://schemas.microsoft.com/office/drawing/2014/main" id="{683F44DD-E5EA-5344-A272-61FA5EB289C7}"/>
              </a:ext>
            </a:extLst>
          </p:cNvPr>
          <p:cNvSpPr txBox="1">
            <a:spLocks/>
          </p:cNvSpPr>
          <p:nvPr/>
        </p:nvSpPr>
        <p:spPr>
          <a:xfrm>
            <a:off x="3234076" y="5136543"/>
            <a:ext cx="5107926" cy="6717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2000" b="1"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pPr lvl="0"/>
            <a:r>
              <a:rPr lang="ja-JP" altLang="en-US" sz="1200" b="0"/>
              <a:t>ご要望に合わせて担当者がメールやお電話で初期設定のサポートをいたします。ご不明点をお気軽に相談いただける専用窓口も併設しておりますので安心してご利用頂けます。</a:t>
            </a:r>
            <a:endParaRPr lang="ja-JP" altLang="en-US" sz="1200" b="0" dirty="0">
              <a:solidFill>
                <a:srgbClr val="000000"/>
              </a:solidFill>
              <a:latin typeface="Arial"/>
              <a:ea typeface="Arial"/>
              <a:cs typeface="Arial"/>
              <a:sym typeface="Arial"/>
            </a:endParaRPr>
          </a:p>
        </p:txBody>
      </p:sp>
      <p:pic>
        <p:nvPicPr>
          <p:cNvPr id="32" name="Google Shape;136;gdfa9ac7eb7_0_29">
            <a:extLst>
              <a:ext uri="{FF2B5EF4-FFF2-40B4-BE49-F238E27FC236}">
                <a16:creationId xmlns:a16="http://schemas.microsoft.com/office/drawing/2014/main" id="{8B413126-84C7-8E48-84CD-186F9C266674}"/>
              </a:ext>
            </a:extLst>
          </p:cNvPr>
          <p:cNvPicPr preferRelativeResize="0"/>
          <p:nvPr/>
        </p:nvPicPr>
        <p:blipFill rotWithShape="1">
          <a:blip r:embed="rId6">
            <a:alphaModFix/>
          </a:blip>
          <a:srcRect/>
          <a:stretch/>
        </p:blipFill>
        <p:spPr>
          <a:xfrm>
            <a:off x="1360336" y="4834310"/>
            <a:ext cx="895848" cy="1158288"/>
          </a:xfrm>
          <a:prstGeom prst="rect">
            <a:avLst/>
          </a:prstGeom>
          <a:noFill/>
          <a:ln>
            <a:noFill/>
          </a:ln>
        </p:spPr>
      </p:pic>
    </p:spTree>
    <p:extLst>
      <p:ext uri="{BB962C8B-B14F-4D97-AF65-F5344CB8AC3E}">
        <p14:creationId xmlns:p14="http://schemas.microsoft.com/office/powerpoint/2010/main" val="247745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8" name="Google Shape;88;p18"/>
          <p:cNvSpPr txBox="1"/>
          <p:nvPr/>
        </p:nvSpPr>
        <p:spPr>
          <a:xfrm>
            <a:off x="395288" y="1047371"/>
            <a:ext cx="8353426" cy="823939"/>
          </a:xfrm>
          <a:prstGeom prst="rect">
            <a:avLst/>
          </a:prstGeom>
          <a:noFill/>
          <a:ln>
            <a:noFill/>
          </a:ln>
        </p:spPr>
        <p:txBody>
          <a:bodyPr spcFirstLastPara="1" wrap="square" lIns="91425" tIns="45700" rIns="91425" bIns="45700" anchor="t" anchorCtr="0">
            <a:normAutofit/>
          </a:bodyPr>
          <a:lstStyle/>
          <a:p>
            <a:pPr>
              <a:lnSpc>
                <a:spcPct val="130000"/>
              </a:lnSpc>
              <a:buClr>
                <a:schemeClr val="dk1"/>
              </a:buClr>
              <a:buSzPts val="2000"/>
            </a:pPr>
            <a:r>
              <a:rPr lang="en-US" altLang="ja-JP" sz="1800" b="0" i="0" u="none" strike="noStrike" cap="none" dirty="0">
                <a:solidFill>
                  <a:schemeClr val="dk1"/>
                </a:solidFill>
                <a:latin typeface="Meiryo"/>
                <a:ea typeface="Meiryo"/>
                <a:cs typeface="Meiryo"/>
                <a:sym typeface="Meiryo"/>
              </a:rPr>
              <a:t>HR Spanner</a:t>
            </a:r>
            <a:r>
              <a:rPr lang="ja-JP" altLang="en-US" sz="1800" b="0" i="0" u="none" strike="noStrike" cap="none">
                <a:solidFill>
                  <a:schemeClr val="dk1"/>
                </a:solidFill>
                <a:latin typeface="Meiryo"/>
                <a:ea typeface="Meiryo"/>
                <a:cs typeface="Meiryo"/>
                <a:sym typeface="Meiryo"/>
              </a:rPr>
              <a:t>を活用し「定着」に繋げるため、以下のステップを確実に実行していきましょう。</a:t>
            </a:r>
            <a:endParaRPr lang="ja-JP" altLang="en-US" sz="1800" b="0" i="0" u="none" strike="noStrike" cap="none" dirty="0">
              <a:solidFill>
                <a:schemeClr val="dk1"/>
              </a:solidFill>
              <a:latin typeface="Meiryo"/>
              <a:ea typeface="Meiryo"/>
              <a:cs typeface="Meiryo"/>
              <a:sym typeface="Meiryo"/>
            </a:endParaRPr>
          </a:p>
        </p:txBody>
      </p:sp>
      <p:sp>
        <p:nvSpPr>
          <p:cNvPr id="85" name="Google Shape;85;p18"/>
          <p:cNvSpPr txBox="1">
            <a:spLocks noGrp="1"/>
          </p:cNvSpPr>
          <p:nvPr>
            <p:ph type="title"/>
          </p:nvPr>
        </p:nvSpPr>
        <p:spPr>
          <a:xfrm>
            <a:off x="1517409" y="217507"/>
            <a:ext cx="7231304" cy="366234"/>
          </a:xfrm>
          <a:prstGeom prst="rect">
            <a:avLst/>
          </a:prstGeom>
          <a:noFill/>
          <a:ln>
            <a:noFill/>
          </a:ln>
        </p:spPr>
        <p:txBody>
          <a:bodyPr spcFirstLastPara="1" wrap="square" lIns="91425" tIns="0" rIns="91425" bIns="46800" anchor="t" anchorCtr="0">
            <a:spAutoFit/>
          </a:bodyPr>
          <a:lstStyle/>
          <a:p>
            <a:pPr lvl="0"/>
            <a:r>
              <a:rPr lang="ja-JP" altLang="en-US"/>
              <a:t>「定着」のために</a:t>
            </a:r>
            <a:endParaRPr dirty="0"/>
          </a:p>
        </p:txBody>
      </p:sp>
      <p:sp>
        <p:nvSpPr>
          <p:cNvPr id="86" name="Google Shape;86;p18"/>
          <p:cNvSpPr txBox="1">
            <a:spLocks noGrp="1"/>
          </p:cNvSpPr>
          <p:nvPr>
            <p:ph type="sldNum" idx="12"/>
          </p:nvPr>
        </p:nvSpPr>
        <p:spPr>
          <a:xfrm>
            <a:off x="296091" y="6468231"/>
            <a:ext cx="1512169" cy="16229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800"/>
              <a:buNone/>
            </a:pPr>
            <a:fld id="{00000000-1234-1234-1234-123412341234}" type="slidenum">
              <a:rPr lang="en-US" altLang="ja-JP"/>
              <a:t>5</a:t>
            </a:fld>
            <a:endParaRPr/>
          </a:p>
        </p:txBody>
      </p:sp>
      <p:grpSp>
        <p:nvGrpSpPr>
          <p:cNvPr id="16" name="グループ化 15">
            <a:extLst>
              <a:ext uri="{FF2B5EF4-FFF2-40B4-BE49-F238E27FC236}">
                <a16:creationId xmlns:a16="http://schemas.microsoft.com/office/drawing/2014/main" id="{363E7DAF-6859-0E46-8D96-328884E9D8B7}"/>
              </a:ext>
            </a:extLst>
          </p:cNvPr>
          <p:cNvGrpSpPr/>
          <p:nvPr/>
        </p:nvGrpSpPr>
        <p:grpSpPr>
          <a:xfrm rot="408026">
            <a:off x="3887013" y="2590124"/>
            <a:ext cx="1554861" cy="1327507"/>
            <a:chOff x="1713100" y="1414628"/>
            <a:chExt cx="2340822" cy="1998543"/>
          </a:xfrm>
        </p:grpSpPr>
        <p:pic>
          <p:nvPicPr>
            <p:cNvPr id="17" name="グラフィックス 16">
              <a:extLst>
                <a:ext uri="{FF2B5EF4-FFF2-40B4-BE49-F238E27FC236}">
                  <a16:creationId xmlns:a16="http://schemas.microsoft.com/office/drawing/2014/main" id="{E70723E5-D0F4-514D-97DC-366FE4A8BF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713100" y="1414628"/>
              <a:ext cx="1976877" cy="1989123"/>
            </a:xfrm>
            <a:prstGeom prst="rect">
              <a:avLst/>
            </a:prstGeom>
          </p:spPr>
        </p:pic>
        <p:sp>
          <p:nvSpPr>
            <p:cNvPr id="18" name="正方形/長方形 17">
              <a:extLst>
                <a:ext uri="{FF2B5EF4-FFF2-40B4-BE49-F238E27FC236}">
                  <a16:creationId xmlns:a16="http://schemas.microsoft.com/office/drawing/2014/main" id="{219946B8-4DC0-4D49-85A6-84F8E5CF9331}"/>
                </a:ext>
              </a:extLst>
            </p:cNvPr>
            <p:cNvSpPr/>
            <p:nvPr/>
          </p:nvSpPr>
          <p:spPr>
            <a:xfrm rot="3243238">
              <a:off x="2094842" y="2596940"/>
              <a:ext cx="442663" cy="1189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23346641-B445-2C43-BB30-523E14A95C96}"/>
                </a:ext>
              </a:extLst>
            </p:cNvPr>
            <p:cNvSpPr/>
            <p:nvPr/>
          </p:nvSpPr>
          <p:spPr>
            <a:xfrm rot="3085691">
              <a:off x="3237691" y="1826269"/>
              <a:ext cx="442663" cy="1189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9C13819F-B8ED-7546-BFAC-BDF3A8E3D825}"/>
                </a:ext>
              </a:extLst>
            </p:cNvPr>
            <p:cNvSpPr/>
            <p:nvPr/>
          </p:nvSpPr>
          <p:spPr>
            <a:xfrm rot="3085691">
              <a:off x="2643320" y="2384888"/>
              <a:ext cx="385191" cy="1189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正方形/長方形 21">
            <a:extLst>
              <a:ext uri="{FF2B5EF4-FFF2-40B4-BE49-F238E27FC236}">
                <a16:creationId xmlns:a16="http://schemas.microsoft.com/office/drawing/2014/main" id="{12332DD0-066E-FC48-9C97-761E6EA831EA}"/>
              </a:ext>
            </a:extLst>
          </p:cNvPr>
          <p:cNvSpPr/>
          <p:nvPr/>
        </p:nvSpPr>
        <p:spPr>
          <a:xfrm>
            <a:off x="395287" y="4997327"/>
            <a:ext cx="141431" cy="961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Google Shape;276;p26">
            <a:extLst>
              <a:ext uri="{FF2B5EF4-FFF2-40B4-BE49-F238E27FC236}">
                <a16:creationId xmlns:a16="http://schemas.microsoft.com/office/drawing/2014/main" id="{12B141EE-874E-E441-B9C0-9B958FE5DDCD}"/>
              </a:ext>
            </a:extLst>
          </p:cNvPr>
          <p:cNvSpPr/>
          <p:nvPr/>
        </p:nvSpPr>
        <p:spPr>
          <a:xfrm>
            <a:off x="395879" y="4987440"/>
            <a:ext cx="2177341" cy="527470"/>
          </a:xfrm>
          <a:prstGeom prst="roundRect">
            <a:avLst>
              <a:gd name="adj" fmla="val 0"/>
            </a:avLst>
          </a:prstGeom>
          <a:solidFill>
            <a:schemeClr val="dk2"/>
          </a:solidFill>
          <a:ln w="19050" cap="flat" cmpd="sng">
            <a:noFill/>
            <a:prstDash val="solid"/>
            <a:round/>
            <a:headEnd type="none" w="sm" len="sm"/>
            <a:tailEnd type="none" w="sm" len="sm"/>
          </a:ln>
        </p:spPr>
        <p:txBody>
          <a:bodyPr spcFirstLastPara="1" wrap="square" lIns="91425" tIns="45700" rIns="91425" bIns="45700" anchor="ctr" anchorCtr="0">
            <a:noAutofit/>
          </a:bodyPr>
          <a:lstStyle/>
          <a:p>
            <a:pPr lvl="0" algn="ctr">
              <a:lnSpc>
                <a:spcPct val="150000"/>
              </a:lnSpc>
              <a:buClr>
                <a:schemeClr val="dk1"/>
              </a:buClr>
              <a:buSzPts val="800"/>
            </a:pPr>
            <a:r>
              <a:rPr lang="ja-JP" altLang="en-US" sz="1300" b="1">
                <a:solidFill>
                  <a:schemeClr val="bg1"/>
                </a:solidFill>
                <a:latin typeface="Meiryo"/>
                <a:ea typeface="Meiryo"/>
                <a:cs typeface="Meiryo"/>
                <a:sym typeface="Meiryo"/>
              </a:rPr>
              <a:t>周りの理解と協力を得よう</a:t>
            </a:r>
            <a:endParaRPr lang="ja-JP" altLang="en-US" sz="1300" b="1" dirty="0">
              <a:solidFill>
                <a:schemeClr val="bg1"/>
              </a:solidFill>
              <a:latin typeface="Meiryo"/>
              <a:ea typeface="Meiryo"/>
              <a:cs typeface="Meiryo"/>
              <a:sym typeface="Meiryo"/>
            </a:endParaRPr>
          </a:p>
        </p:txBody>
      </p:sp>
      <p:sp>
        <p:nvSpPr>
          <p:cNvPr id="24" name="正方形/長方形 23">
            <a:extLst>
              <a:ext uri="{FF2B5EF4-FFF2-40B4-BE49-F238E27FC236}">
                <a16:creationId xmlns:a16="http://schemas.microsoft.com/office/drawing/2014/main" id="{08BC568E-FA07-7D4F-819F-403535F09857}"/>
              </a:ext>
            </a:extLst>
          </p:cNvPr>
          <p:cNvSpPr/>
          <p:nvPr/>
        </p:nvSpPr>
        <p:spPr>
          <a:xfrm>
            <a:off x="2432381" y="4309002"/>
            <a:ext cx="141431" cy="7746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Google Shape;276;p26">
            <a:extLst>
              <a:ext uri="{FF2B5EF4-FFF2-40B4-BE49-F238E27FC236}">
                <a16:creationId xmlns:a16="http://schemas.microsoft.com/office/drawing/2014/main" id="{5D8878B4-DDD3-514A-B718-547FD305E333}"/>
              </a:ext>
            </a:extLst>
          </p:cNvPr>
          <p:cNvSpPr/>
          <p:nvPr/>
        </p:nvSpPr>
        <p:spPr>
          <a:xfrm>
            <a:off x="2431902" y="4225805"/>
            <a:ext cx="2176044" cy="527470"/>
          </a:xfrm>
          <a:prstGeom prst="roundRect">
            <a:avLst>
              <a:gd name="adj" fmla="val 0"/>
            </a:avLst>
          </a:prstGeom>
          <a:solidFill>
            <a:schemeClr val="dk2"/>
          </a:solidFill>
          <a:ln w="19050" cap="flat" cmpd="sng">
            <a:noFill/>
            <a:prstDash val="solid"/>
            <a:round/>
            <a:headEnd type="none" w="sm" len="sm"/>
            <a:tailEnd type="none" w="sm" len="sm"/>
          </a:ln>
        </p:spPr>
        <p:txBody>
          <a:bodyPr spcFirstLastPara="1" wrap="square" lIns="91425" tIns="45700" rIns="91425" bIns="45700" anchor="ctr" anchorCtr="0">
            <a:noAutofit/>
          </a:bodyPr>
          <a:lstStyle/>
          <a:p>
            <a:pPr lvl="0" algn="ctr">
              <a:buClr>
                <a:schemeClr val="lt1"/>
              </a:buClr>
              <a:buSzPts val="1000"/>
            </a:pPr>
            <a:r>
              <a:rPr lang="ja-JP" altLang="en-US" sz="1300" b="1">
                <a:solidFill>
                  <a:schemeClr val="lt1"/>
                </a:solidFill>
                <a:latin typeface="Meiryo"/>
                <a:ea typeface="Meiryo"/>
                <a:cs typeface="Meiryo"/>
                <a:sym typeface="Meiryo"/>
              </a:rPr>
              <a:t>初期設定</a:t>
            </a:r>
            <a:r>
              <a:rPr lang="en-US" altLang="ja-JP" sz="1300" b="1" dirty="0">
                <a:solidFill>
                  <a:schemeClr val="lt1"/>
                </a:solidFill>
                <a:latin typeface="Meiryo"/>
                <a:ea typeface="Meiryo"/>
                <a:cs typeface="Meiryo"/>
                <a:sym typeface="Meiryo"/>
              </a:rPr>
              <a:t>&amp;</a:t>
            </a:r>
            <a:r>
              <a:rPr lang="ja-JP" altLang="en-US" sz="1300" b="1">
                <a:solidFill>
                  <a:schemeClr val="lt1"/>
                </a:solidFill>
                <a:latin typeface="Meiryo"/>
                <a:ea typeface="Meiryo"/>
                <a:cs typeface="Meiryo"/>
                <a:sym typeface="Meiryo"/>
              </a:rPr>
              <a:t>アンケート収集</a:t>
            </a:r>
            <a:endParaRPr lang="ja-JP" altLang="en-US" sz="1300" b="1" dirty="0">
              <a:solidFill>
                <a:schemeClr val="lt1"/>
              </a:solidFill>
              <a:latin typeface="Meiryo"/>
              <a:ea typeface="Meiryo"/>
              <a:cs typeface="Meiryo"/>
              <a:sym typeface="Meiryo"/>
            </a:endParaRPr>
          </a:p>
        </p:txBody>
      </p:sp>
      <p:sp>
        <p:nvSpPr>
          <p:cNvPr id="26" name="正方形/長方形 25">
            <a:extLst>
              <a:ext uri="{FF2B5EF4-FFF2-40B4-BE49-F238E27FC236}">
                <a16:creationId xmlns:a16="http://schemas.microsoft.com/office/drawing/2014/main" id="{ADA4C04D-EB10-934E-B2EA-8E3AE7A8DA7E}"/>
              </a:ext>
            </a:extLst>
          </p:cNvPr>
          <p:cNvSpPr/>
          <p:nvPr/>
        </p:nvSpPr>
        <p:spPr>
          <a:xfrm>
            <a:off x="4466629" y="3551479"/>
            <a:ext cx="141431" cy="7746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Google Shape;276;p26">
            <a:extLst>
              <a:ext uri="{FF2B5EF4-FFF2-40B4-BE49-F238E27FC236}">
                <a16:creationId xmlns:a16="http://schemas.microsoft.com/office/drawing/2014/main" id="{80D9B28D-3E6A-2D49-90F6-EDDC0526FD94}"/>
              </a:ext>
            </a:extLst>
          </p:cNvPr>
          <p:cNvSpPr/>
          <p:nvPr/>
        </p:nvSpPr>
        <p:spPr>
          <a:xfrm>
            <a:off x="4466629" y="3464171"/>
            <a:ext cx="2176044" cy="527470"/>
          </a:xfrm>
          <a:prstGeom prst="roundRect">
            <a:avLst>
              <a:gd name="adj" fmla="val 0"/>
            </a:avLst>
          </a:prstGeom>
          <a:solidFill>
            <a:schemeClr val="dk2"/>
          </a:solidFill>
          <a:ln w="19050" cap="flat" cmpd="sng">
            <a:noFill/>
            <a:prstDash val="solid"/>
            <a:round/>
            <a:headEnd type="none" w="sm" len="sm"/>
            <a:tailEnd type="none" w="sm" len="sm"/>
          </a:ln>
        </p:spPr>
        <p:txBody>
          <a:bodyPr spcFirstLastPara="1" wrap="square" lIns="91425" tIns="45700" rIns="91425" bIns="45700" anchor="ctr" anchorCtr="0">
            <a:noAutofit/>
          </a:bodyPr>
          <a:lstStyle/>
          <a:p>
            <a:pPr lvl="0" algn="ctr">
              <a:buClr>
                <a:schemeClr val="lt1"/>
              </a:buClr>
              <a:buSzPts val="1000"/>
            </a:pPr>
            <a:r>
              <a:rPr lang="ja-JP" altLang="en-US" sz="1300" b="1">
                <a:solidFill>
                  <a:schemeClr val="lt1"/>
                </a:solidFill>
                <a:latin typeface="Meiryo"/>
                <a:ea typeface="Meiryo"/>
                <a:cs typeface="Meiryo"/>
                <a:sym typeface="Meiryo"/>
              </a:rPr>
              <a:t>結果を見よう</a:t>
            </a:r>
          </a:p>
        </p:txBody>
      </p:sp>
      <p:sp>
        <p:nvSpPr>
          <p:cNvPr id="28" name="正方形/長方形 27">
            <a:extLst>
              <a:ext uri="{FF2B5EF4-FFF2-40B4-BE49-F238E27FC236}">
                <a16:creationId xmlns:a16="http://schemas.microsoft.com/office/drawing/2014/main" id="{F26839B5-C049-CB46-A031-C36B59B183CD}"/>
              </a:ext>
            </a:extLst>
          </p:cNvPr>
          <p:cNvSpPr/>
          <p:nvPr/>
        </p:nvSpPr>
        <p:spPr>
          <a:xfrm>
            <a:off x="6500059" y="2796885"/>
            <a:ext cx="141431" cy="7746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Google Shape;276;p26">
            <a:extLst>
              <a:ext uri="{FF2B5EF4-FFF2-40B4-BE49-F238E27FC236}">
                <a16:creationId xmlns:a16="http://schemas.microsoft.com/office/drawing/2014/main" id="{8D8DBE42-037B-8045-AFBC-D350FF5FF830}"/>
              </a:ext>
            </a:extLst>
          </p:cNvPr>
          <p:cNvSpPr/>
          <p:nvPr/>
        </p:nvSpPr>
        <p:spPr>
          <a:xfrm>
            <a:off x="6501356" y="2713534"/>
            <a:ext cx="2034172" cy="527470"/>
          </a:xfrm>
          <a:prstGeom prst="roundRect">
            <a:avLst>
              <a:gd name="adj" fmla="val 0"/>
            </a:avLst>
          </a:prstGeom>
          <a:solidFill>
            <a:schemeClr val="dk2"/>
          </a:solidFill>
          <a:ln w="19050" cap="flat" cmpd="sng">
            <a:noFill/>
            <a:prstDash val="solid"/>
            <a:round/>
            <a:headEnd type="none" w="sm" len="sm"/>
            <a:tailEnd type="none" w="sm" len="sm"/>
          </a:ln>
        </p:spPr>
        <p:txBody>
          <a:bodyPr spcFirstLastPara="1" wrap="square" lIns="91425" tIns="45700" rIns="91425" bIns="45700" anchor="ctr" anchorCtr="0">
            <a:noAutofit/>
          </a:bodyPr>
          <a:lstStyle/>
          <a:p>
            <a:pPr algn="ctr">
              <a:buSzPts val="1400"/>
            </a:pPr>
            <a:r>
              <a:rPr lang="ja-JP" altLang="en-US" sz="1300" b="1">
                <a:solidFill>
                  <a:schemeClr val="lt1"/>
                </a:solidFill>
                <a:latin typeface="Meiryo"/>
                <a:ea typeface="Meiryo"/>
                <a:cs typeface="Meiryo"/>
                <a:sym typeface="Meiryo"/>
              </a:rPr>
              <a:t>これからを考えよう</a:t>
            </a:r>
          </a:p>
        </p:txBody>
      </p:sp>
      <p:sp>
        <p:nvSpPr>
          <p:cNvPr id="30" name="Google Shape;412;gda46ddbe60_0_78">
            <a:extLst>
              <a:ext uri="{FF2B5EF4-FFF2-40B4-BE49-F238E27FC236}">
                <a16:creationId xmlns:a16="http://schemas.microsoft.com/office/drawing/2014/main" id="{16179F60-7DC1-C744-826B-6C37F364417C}"/>
              </a:ext>
            </a:extLst>
          </p:cNvPr>
          <p:cNvSpPr/>
          <p:nvPr/>
        </p:nvSpPr>
        <p:spPr>
          <a:xfrm>
            <a:off x="597585" y="5533201"/>
            <a:ext cx="3008833" cy="938188"/>
          </a:xfrm>
          <a:prstGeom prst="rect">
            <a:avLst/>
          </a:prstGeom>
          <a:noFill/>
          <a:ln>
            <a:noFill/>
          </a:ln>
        </p:spPr>
        <p:txBody>
          <a:bodyPr spcFirstLastPara="1" wrap="square" lIns="91425" tIns="91425" rIns="91425" bIns="91425" anchor="t" anchorCtr="0">
            <a:noAutofit/>
          </a:bodyPr>
          <a:lstStyle/>
          <a:p>
            <a:pPr marL="171450" marR="0" lvl="0" indent="-171450" algn="l" rtl="0">
              <a:lnSpc>
                <a:spcPct val="110000"/>
              </a:lnSpc>
              <a:spcBef>
                <a:spcPts val="0"/>
              </a:spcBef>
              <a:spcAft>
                <a:spcPts val="0"/>
              </a:spcAft>
              <a:buClr>
                <a:schemeClr val="dk1"/>
              </a:buClr>
              <a:buSzPts val="800"/>
              <a:buFont typeface="Arial" panose="020B0604020202020204" pitchFamily="34" charset="0"/>
              <a:buChar char="•"/>
            </a:pPr>
            <a:r>
              <a:rPr lang="ja-JP" altLang="en-US" sz="1000">
                <a:solidFill>
                  <a:schemeClr val="dk1"/>
                </a:solidFill>
                <a:latin typeface="Meiryo"/>
                <a:ea typeface="Meiryo"/>
                <a:cs typeface="Meiryo"/>
                <a:sym typeface="Meiryo"/>
              </a:rPr>
              <a:t>周りの人（同部署）の理解を得る</a:t>
            </a:r>
            <a:endParaRPr lang="en-US" altLang="ja-JP" sz="1000" dirty="0">
              <a:solidFill>
                <a:schemeClr val="dk1"/>
              </a:solidFill>
              <a:latin typeface="Meiryo"/>
              <a:ea typeface="Meiryo"/>
              <a:cs typeface="Meiryo"/>
              <a:sym typeface="Meiryo"/>
            </a:endParaRPr>
          </a:p>
          <a:p>
            <a:pPr marL="171450" marR="0" lvl="0" indent="-171450" algn="l" rtl="0">
              <a:lnSpc>
                <a:spcPct val="110000"/>
              </a:lnSpc>
              <a:spcBef>
                <a:spcPts val="0"/>
              </a:spcBef>
              <a:spcAft>
                <a:spcPts val="0"/>
              </a:spcAft>
              <a:buClr>
                <a:schemeClr val="dk1"/>
              </a:buClr>
              <a:buSzPts val="800"/>
              <a:buFont typeface="Arial" panose="020B0604020202020204" pitchFamily="34" charset="0"/>
              <a:buChar char="•"/>
            </a:pPr>
            <a:r>
              <a:rPr lang="ja-JP" sz="1000" b="0" i="0" u="none" strike="noStrike" cap="none">
                <a:solidFill>
                  <a:schemeClr val="dk1"/>
                </a:solidFill>
                <a:latin typeface="Meiryo"/>
                <a:ea typeface="Meiryo"/>
                <a:cs typeface="Meiryo"/>
                <a:sym typeface="Meiryo"/>
              </a:rPr>
              <a:t>先輩従業員の理解を得</a:t>
            </a:r>
            <a:r>
              <a:rPr lang="ja-JP" altLang="en-US" sz="1000" b="0" i="0" u="none" strike="noStrike" cap="none">
                <a:solidFill>
                  <a:schemeClr val="dk1"/>
                </a:solidFill>
                <a:latin typeface="Meiryo"/>
                <a:ea typeface="Meiryo"/>
                <a:cs typeface="Meiryo"/>
                <a:sym typeface="Meiryo"/>
              </a:rPr>
              <a:t>る</a:t>
            </a:r>
            <a:endParaRPr sz="1000" b="0" i="0" u="none" strike="noStrike" cap="none" dirty="0">
              <a:solidFill>
                <a:schemeClr val="dk1"/>
              </a:solidFill>
              <a:latin typeface="Meiryo"/>
              <a:ea typeface="Meiryo"/>
              <a:cs typeface="Meiryo"/>
              <a:sym typeface="Meiryo"/>
            </a:endParaRPr>
          </a:p>
          <a:p>
            <a:pPr marL="171450" marR="0" lvl="0" indent="-171450" algn="l" rtl="0">
              <a:lnSpc>
                <a:spcPct val="110000"/>
              </a:lnSpc>
              <a:spcBef>
                <a:spcPts val="0"/>
              </a:spcBef>
              <a:spcAft>
                <a:spcPts val="0"/>
              </a:spcAft>
              <a:buClr>
                <a:schemeClr val="dk1"/>
              </a:buClr>
              <a:buSzPts val="800"/>
              <a:buFont typeface="Arial" panose="020B0604020202020204" pitchFamily="34" charset="0"/>
              <a:buChar char="•"/>
            </a:pPr>
            <a:r>
              <a:rPr lang="ja-JP" sz="1000" b="0" i="0" u="none" strike="noStrike" cap="none">
                <a:solidFill>
                  <a:schemeClr val="dk1"/>
                </a:solidFill>
                <a:latin typeface="Meiryo"/>
                <a:ea typeface="Meiryo"/>
                <a:cs typeface="Meiryo"/>
                <a:sym typeface="Meiryo"/>
              </a:rPr>
              <a:t>従業員の上長</a:t>
            </a:r>
            <a:r>
              <a:rPr lang="ja-JP" altLang="en-US" sz="1000">
                <a:solidFill>
                  <a:schemeClr val="dk1"/>
                </a:solidFill>
                <a:latin typeface="Meiryo"/>
                <a:ea typeface="Meiryo"/>
                <a:cs typeface="Meiryo"/>
                <a:sym typeface="Meiryo"/>
              </a:rPr>
              <a:t>の</a:t>
            </a:r>
            <a:r>
              <a:rPr lang="ja-JP" sz="1000" b="0" i="0" u="none" strike="noStrike" cap="none">
                <a:solidFill>
                  <a:schemeClr val="dk1"/>
                </a:solidFill>
                <a:latin typeface="Meiryo"/>
                <a:ea typeface="Meiryo"/>
                <a:cs typeface="Meiryo"/>
                <a:sym typeface="Meiryo"/>
              </a:rPr>
              <a:t>理解を得</a:t>
            </a:r>
            <a:r>
              <a:rPr lang="ja-JP" altLang="en-US" sz="1000" b="0" i="0" u="none" strike="noStrike" cap="none">
                <a:solidFill>
                  <a:schemeClr val="dk1"/>
                </a:solidFill>
                <a:latin typeface="Meiryo"/>
                <a:ea typeface="Meiryo"/>
                <a:cs typeface="Meiryo"/>
                <a:sym typeface="Meiryo"/>
              </a:rPr>
              <a:t>る</a:t>
            </a:r>
            <a:endParaRPr lang="en-US" altLang="ja-JP" sz="1000" dirty="0">
              <a:solidFill>
                <a:schemeClr val="dk1"/>
              </a:solidFill>
              <a:latin typeface="Meiryo"/>
              <a:ea typeface="Meiryo"/>
              <a:cs typeface="Meiryo"/>
              <a:sym typeface="Meiryo"/>
            </a:endParaRPr>
          </a:p>
          <a:p>
            <a:pPr marL="171450" marR="0" lvl="0" indent="-171450" algn="l" rtl="0">
              <a:lnSpc>
                <a:spcPct val="110000"/>
              </a:lnSpc>
              <a:spcBef>
                <a:spcPts val="0"/>
              </a:spcBef>
              <a:spcAft>
                <a:spcPts val="0"/>
              </a:spcAft>
              <a:buClr>
                <a:schemeClr val="dk1"/>
              </a:buClr>
              <a:buSzPts val="800"/>
              <a:buFont typeface="Arial" panose="020B0604020202020204" pitchFamily="34" charset="0"/>
              <a:buChar char="•"/>
            </a:pPr>
            <a:r>
              <a:rPr lang="ja-JP" sz="1000" b="0" i="0" u="none" strike="noStrike" cap="none">
                <a:solidFill>
                  <a:schemeClr val="dk1"/>
                </a:solidFill>
                <a:latin typeface="Meiryo"/>
                <a:ea typeface="Meiryo"/>
                <a:cs typeface="Meiryo"/>
                <a:sym typeface="Meiryo"/>
              </a:rPr>
              <a:t>従業員</a:t>
            </a:r>
            <a:r>
              <a:rPr lang="ja-JP" altLang="en-US" sz="1000" b="0" i="0" u="none" strike="noStrike" cap="none">
                <a:solidFill>
                  <a:schemeClr val="dk1"/>
                </a:solidFill>
                <a:latin typeface="Meiryo"/>
                <a:ea typeface="Meiryo"/>
                <a:cs typeface="Meiryo"/>
                <a:sym typeface="Meiryo"/>
              </a:rPr>
              <a:t>から</a:t>
            </a:r>
            <a:r>
              <a:rPr lang="ja-JP" sz="1000" b="0" i="0" u="none" strike="noStrike" cap="none">
                <a:solidFill>
                  <a:schemeClr val="dk1"/>
                </a:solidFill>
                <a:latin typeface="Meiryo"/>
                <a:ea typeface="Meiryo"/>
                <a:cs typeface="Meiryo"/>
                <a:sym typeface="Meiryo"/>
              </a:rPr>
              <a:t>理解を得</a:t>
            </a:r>
            <a:r>
              <a:rPr lang="ja-JP" altLang="en-US" sz="1000" b="0" i="0" u="none" strike="noStrike" cap="none">
                <a:solidFill>
                  <a:schemeClr val="dk1"/>
                </a:solidFill>
                <a:latin typeface="Meiryo"/>
                <a:ea typeface="Meiryo"/>
                <a:cs typeface="Meiryo"/>
                <a:sym typeface="Meiryo"/>
              </a:rPr>
              <a:t>る</a:t>
            </a:r>
            <a:endParaRPr sz="1000" b="0" i="0" u="none" strike="noStrike" cap="none" dirty="0">
              <a:solidFill>
                <a:schemeClr val="dk1"/>
              </a:solidFill>
              <a:latin typeface="Meiryo"/>
              <a:ea typeface="Meiryo"/>
              <a:cs typeface="Meiryo"/>
              <a:sym typeface="Meiryo"/>
            </a:endParaRPr>
          </a:p>
        </p:txBody>
      </p:sp>
      <p:sp>
        <p:nvSpPr>
          <p:cNvPr id="31" name="三角形 30">
            <a:extLst>
              <a:ext uri="{FF2B5EF4-FFF2-40B4-BE49-F238E27FC236}">
                <a16:creationId xmlns:a16="http://schemas.microsoft.com/office/drawing/2014/main" id="{00E7AF23-D48F-0D4A-8C7A-761F9EEF7FD6}"/>
              </a:ext>
            </a:extLst>
          </p:cNvPr>
          <p:cNvSpPr/>
          <p:nvPr/>
        </p:nvSpPr>
        <p:spPr>
          <a:xfrm rot="5400000">
            <a:off x="8116708" y="2819050"/>
            <a:ext cx="948708" cy="27878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Google Shape;412;gda46ddbe60_0_78">
            <a:extLst>
              <a:ext uri="{FF2B5EF4-FFF2-40B4-BE49-F238E27FC236}">
                <a16:creationId xmlns:a16="http://schemas.microsoft.com/office/drawing/2014/main" id="{6CE61BF7-9512-E84F-AC20-13032AA8473F}"/>
              </a:ext>
            </a:extLst>
          </p:cNvPr>
          <p:cNvSpPr/>
          <p:nvPr/>
        </p:nvSpPr>
        <p:spPr>
          <a:xfrm>
            <a:off x="2630080" y="4794239"/>
            <a:ext cx="2097391" cy="855886"/>
          </a:xfrm>
          <a:prstGeom prst="rect">
            <a:avLst/>
          </a:prstGeom>
          <a:noFill/>
          <a:ln>
            <a:noFill/>
          </a:ln>
        </p:spPr>
        <p:txBody>
          <a:bodyPr spcFirstLastPara="1" wrap="square" lIns="91425" tIns="91425" rIns="91425" bIns="91425" anchor="t" anchorCtr="0">
            <a:noAutofit/>
          </a:bodyPr>
          <a:lstStyle/>
          <a:p>
            <a:pPr marL="171450" lvl="0" indent="-171450">
              <a:lnSpc>
                <a:spcPct val="110000"/>
              </a:lnSpc>
              <a:buClr>
                <a:schemeClr val="dk1"/>
              </a:buClr>
              <a:buSzPts val="800"/>
              <a:buFont typeface="Arial" panose="020B0604020202020204" pitchFamily="34" charset="0"/>
              <a:buChar char="•"/>
            </a:pPr>
            <a:r>
              <a:rPr lang="ja-JP" altLang="en-US" sz="1000">
                <a:solidFill>
                  <a:schemeClr val="dk1"/>
                </a:solidFill>
                <a:latin typeface="Meiryo"/>
                <a:ea typeface="Meiryo"/>
                <a:cs typeface="Meiryo"/>
                <a:sym typeface="Meiryo"/>
              </a:rPr>
              <a:t>本登録を完了させる</a:t>
            </a:r>
          </a:p>
          <a:p>
            <a:pPr marL="171450" lvl="0" indent="-171450">
              <a:lnSpc>
                <a:spcPct val="110000"/>
              </a:lnSpc>
              <a:buClr>
                <a:schemeClr val="dk1"/>
              </a:buClr>
              <a:buSzPts val="800"/>
              <a:buFont typeface="Arial" panose="020B0604020202020204" pitchFamily="34" charset="0"/>
              <a:buChar char="•"/>
            </a:pPr>
            <a:r>
              <a:rPr lang="ja-JP" altLang="en-US" sz="1000">
                <a:solidFill>
                  <a:schemeClr val="dk1"/>
                </a:solidFill>
                <a:latin typeface="Meiryo"/>
                <a:ea typeface="Meiryo"/>
                <a:cs typeface="Meiryo"/>
                <a:sym typeface="Meiryo"/>
              </a:rPr>
              <a:t>従業員／組織情報を登録する</a:t>
            </a:r>
          </a:p>
          <a:p>
            <a:pPr marL="171450" lvl="0" indent="-171450">
              <a:lnSpc>
                <a:spcPct val="110000"/>
              </a:lnSpc>
              <a:buClr>
                <a:schemeClr val="dk1"/>
              </a:buClr>
              <a:buSzPts val="800"/>
              <a:buFont typeface="Arial" panose="020B0604020202020204" pitchFamily="34" charset="0"/>
              <a:buChar char="•"/>
            </a:pPr>
            <a:r>
              <a:rPr lang="ja-JP" altLang="en-US" sz="1000">
                <a:solidFill>
                  <a:schemeClr val="dk1"/>
                </a:solidFill>
                <a:latin typeface="Meiryo"/>
                <a:ea typeface="Meiryo"/>
                <a:cs typeface="Meiryo"/>
                <a:sym typeface="Meiryo"/>
              </a:rPr>
              <a:t>アンケートの配信登録する</a:t>
            </a:r>
            <a:endParaRPr lang="ja-JP" altLang="en-US" sz="1000" dirty="0">
              <a:solidFill>
                <a:schemeClr val="dk1"/>
              </a:solidFill>
              <a:latin typeface="Meiryo"/>
              <a:ea typeface="Meiryo"/>
              <a:cs typeface="Meiryo"/>
              <a:sym typeface="Meiryo"/>
            </a:endParaRPr>
          </a:p>
        </p:txBody>
      </p:sp>
      <p:sp>
        <p:nvSpPr>
          <p:cNvPr id="33" name="Google Shape;412;gda46ddbe60_0_78">
            <a:extLst>
              <a:ext uri="{FF2B5EF4-FFF2-40B4-BE49-F238E27FC236}">
                <a16:creationId xmlns:a16="http://schemas.microsoft.com/office/drawing/2014/main" id="{2BB587F6-DDE4-C24C-8C0B-CAB3BD6BD452}"/>
              </a:ext>
            </a:extLst>
          </p:cNvPr>
          <p:cNvSpPr/>
          <p:nvPr/>
        </p:nvSpPr>
        <p:spPr>
          <a:xfrm>
            <a:off x="4650203" y="4024355"/>
            <a:ext cx="2947689" cy="852933"/>
          </a:xfrm>
          <a:prstGeom prst="rect">
            <a:avLst/>
          </a:prstGeom>
          <a:noFill/>
          <a:ln>
            <a:noFill/>
          </a:ln>
        </p:spPr>
        <p:txBody>
          <a:bodyPr spcFirstLastPara="1" wrap="square" lIns="91425" tIns="91425" rIns="91425" bIns="91425" anchor="t" anchorCtr="0">
            <a:noAutofit/>
          </a:bodyPr>
          <a:lstStyle/>
          <a:p>
            <a:pPr marL="171450" lvl="0" indent="-171450">
              <a:lnSpc>
                <a:spcPct val="110000"/>
              </a:lnSpc>
              <a:buClr>
                <a:schemeClr val="dk1"/>
              </a:buClr>
              <a:buSzPts val="800"/>
              <a:buFont typeface="Arial" panose="020B0604020202020204" pitchFamily="34" charset="0"/>
              <a:buChar char="•"/>
            </a:pPr>
            <a:r>
              <a:rPr lang="ja-JP" altLang="en-US" sz="1000">
                <a:solidFill>
                  <a:schemeClr val="dk1"/>
                </a:solidFill>
                <a:latin typeface="Meiryo"/>
                <a:ea typeface="Meiryo"/>
                <a:cs typeface="Meiryo"/>
                <a:sym typeface="Meiryo"/>
              </a:rPr>
              <a:t>入社直後アンケート結果確認</a:t>
            </a:r>
          </a:p>
          <a:p>
            <a:pPr marL="171450" lvl="0" indent="-171450">
              <a:lnSpc>
                <a:spcPct val="110000"/>
              </a:lnSpc>
              <a:buClr>
                <a:schemeClr val="dk1"/>
              </a:buClr>
              <a:buSzPts val="800"/>
              <a:buFont typeface="Arial" panose="020B0604020202020204" pitchFamily="34" charset="0"/>
              <a:buChar char="•"/>
            </a:pPr>
            <a:r>
              <a:rPr lang="ja-JP" altLang="en-US" sz="1000">
                <a:solidFill>
                  <a:schemeClr val="dk1"/>
                </a:solidFill>
                <a:latin typeface="Meiryo"/>
                <a:ea typeface="Meiryo"/>
                <a:cs typeface="Meiryo"/>
                <a:sym typeface="Meiryo"/>
              </a:rPr>
              <a:t>入社前後ギャップアンケートの結果確認</a:t>
            </a:r>
          </a:p>
          <a:p>
            <a:pPr marL="171450" lvl="0" indent="-171450">
              <a:lnSpc>
                <a:spcPct val="110000"/>
              </a:lnSpc>
              <a:buClr>
                <a:schemeClr val="dk1"/>
              </a:buClr>
              <a:buSzPts val="800"/>
              <a:buFont typeface="Arial" panose="020B0604020202020204" pitchFamily="34" charset="0"/>
              <a:buChar char="•"/>
            </a:pPr>
            <a:r>
              <a:rPr lang="ja-JP" altLang="en-US" sz="1000">
                <a:solidFill>
                  <a:schemeClr val="dk1"/>
                </a:solidFill>
                <a:latin typeface="Meiryo"/>
                <a:ea typeface="Meiryo"/>
                <a:cs typeface="Meiryo"/>
                <a:sym typeface="Meiryo"/>
              </a:rPr>
              <a:t>月次コンディションアンケートの結果確認</a:t>
            </a:r>
            <a:endParaRPr lang="ja-JP" altLang="en-US" sz="1000" dirty="0">
              <a:solidFill>
                <a:schemeClr val="dk1"/>
              </a:solidFill>
              <a:latin typeface="Meiryo"/>
              <a:ea typeface="Meiryo"/>
              <a:cs typeface="Meiryo"/>
              <a:sym typeface="Meiryo"/>
            </a:endParaRPr>
          </a:p>
        </p:txBody>
      </p:sp>
      <p:sp>
        <p:nvSpPr>
          <p:cNvPr id="34" name="Google Shape;412;gda46ddbe60_0_78">
            <a:extLst>
              <a:ext uri="{FF2B5EF4-FFF2-40B4-BE49-F238E27FC236}">
                <a16:creationId xmlns:a16="http://schemas.microsoft.com/office/drawing/2014/main" id="{7E29EB60-B0B2-714B-8CBD-D2FAFF182C89}"/>
              </a:ext>
            </a:extLst>
          </p:cNvPr>
          <p:cNvSpPr/>
          <p:nvPr/>
        </p:nvSpPr>
        <p:spPr>
          <a:xfrm>
            <a:off x="6701308" y="3315622"/>
            <a:ext cx="2176043" cy="1573957"/>
          </a:xfrm>
          <a:prstGeom prst="rect">
            <a:avLst/>
          </a:prstGeom>
          <a:noFill/>
          <a:ln>
            <a:noFill/>
          </a:ln>
        </p:spPr>
        <p:txBody>
          <a:bodyPr spcFirstLastPara="1" wrap="square" lIns="91425" tIns="91425" rIns="91425" bIns="91425" anchor="t" anchorCtr="0">
            <a:noAutofit/>
          </a:bodyPr>
          <a:lstStyle/>
          <a:p>
            <a:pPr marL="171450" lvl="0" indent="-171450">
              <a:lnSpc>
                <a:spcPct val="110000"/>
              </a:lnSpc>
              <a:buClr>
                <a:schemeClr val="dk1"/>
              </a:buClr>
              <a:buSzPts val="800"/>
              <a:buFont typeface="Arial" panose="020B0604020202020204" pitchFamily="34" charset="0"/>
              <a:buChar char="•"/>
            </a:pPr>
            <a:r>
              <a:rPr lang="ja-JP" altLang="en-US" sz="1000">
                <a:solidFill>
                  <a:schemeClr val="dk1"/>
                </a:solidFill>
                <a:latin typeface="Meiryo"/>
                <a:ea typeface="Meiryo"/>
                <a:cs typeface="Meiryo"/>
                <a:sym typeface="Meiryo"/>
              </a:rPr>
              <a:t>人事と従業員の面談実施</a:t>
            </a:r>
          </a:p>
          <a:p>
            <a:pPr marL="171450" lvl="0" indent="-171450">
              <a:lnSpc>
                <a:spcPct val="110000"/>
              </a:lnSpc>
              <a:buClr>
                <a:schemeClr val="dk1"/>
              </a:buClr>
              <a:buSzPts val="800"/>
              <a:buFont typeface="Arial" panose="020B0604020202020204" pitchFamily="34" charset="0"/>
              <a:buChar char="•"/>
            </a:pPr>
            <a:r>
              <a:rPr lang="ja-JP" altLang="en-US" sz="1000">
                <a:solidFill>
                  <a:schemeClr val="dk1"/>
                </a:solidFill>
                <a:latin typeface="Meiryo"/>
                <a:ea typeface="Meiryo"/>
                <a:cs typeface="Meiryo"/>
                <a:sym typeface="Meiryo"/>
              </a:rPr>
              <a:t>先輩従業員と従業員の面談実施</a:t>
            </a:r>
            <a:endParaRPr lang="en-US" altLang="ja-JP" sz="1000" dirty="0">
              <a:solidFill>
                <a:schemeClr val="dk1"/>
              </a:solidFill>
              <a:latin typeface="Meiryo"/>
              <a:ea typeface="Meiryo"/>
              <a:cs typeface="Meiryo"/>
              <a:sym typeface="Meiryo"/>
            </a:endParaRPr>
          </a:p>
          <a:p>
            <a:pPr marL="171450" lvl="0" indent="-171450">
              <a:lnSpc>
                <a:spcPct val="110000"/>
              </a:lnSpc>
              <a:buClr>
                <a:schemeClr val="dk1"/>
              </a:buClr>
              <a:buSzPts val="800"/>
              <a:buFont typeface="Arial" panose="020B0604020202020204" pitchFamily="34" charset="0"/>
              <a:buChar char="•"/>
            </a:pPr>
            <a:r>
              <a:rPr lang="ja-JP" altLang="en-US" sz="1000">
                <a:solidFill>
                  <a:schemeClr val="dk1"/>
                </a:solidFill>
                <a:latin typeface="Meiryo"/>
                <a:ea typeface="Meiryo"/>
                <a:cs typeface="Meiryo"/>
                <a:sym typeface="Meiryo"/>
              </a:rPr>
              <a:t>上司と従業員の面談実施</a:t>
            </a:r>
            <a:endParaRPr lang="ja-JP" altLang="en-US" sz="1000" dirty="0">
              <a:solidFill>
                <a:schemeClr val="dk1"/>
              </a:solidFill>
              <a:latin typeface="Meiryo"/>
              <a:ea typeface="Meiryo"/>
              <a:cs typeface="Meiryo"/>
              <a:sym typeface="Meiryo"/>
            </a:endParaRPr>
          </a:p>
        </p:txBody>
      </p:sp>
      <p:grpSp>
        <p:nvGrpSpPr>
          <p:cNvPr id="39" name="グループ化 38">
            <a:extLst>
              <a:ext uri="{FF2B5EF4-FFF2-40B4-BE49-F238E27FC236}">
                <a16:creationId xmlns:a16="http://schemas.microsoft.com/office/drawing/2014/main" id="{C251CC26-06E5-FA49-A1E7-B52B9E01B55C}"/>
              </a:ext>
            </a:extLst>
          </p:cNvPr>
          <p:cNvGrpSpPr/>
          <p:nvPr/>
        </p:nvGrpSpPr>
        <p:grpSpPr>
          <a:xfrm rot="1036832">
            <a:off x="3585549" y="3243864"/>
            <a:ext cx="583457" cy="497712"/>
            <a:chOff x="3547038" y="2555343"/>
            <a:chExt cx="604538" cy="515695"/>
          </a:xfrm>
        </p:grpSpPr>
        <p:sp>
          <p:nvSpPr>
            <p:cNvPr id="40" name="円弧 39">
              <a:extLst>
                <a:ext uri="{FF2B5EF4-FFF2-40B4-BE49-F238E27FC236}">
                  <a16:creationId xmlns:a16="http://schemas.microsoft.com/office/drawing/2014/main" id="{A7E32007-7AF8-894F-A734-009A24A1D191}"/>
                </a:ext>
              </a:extLst>
            </p:cNvPr>
            <p:cNvSpPr/>
            <p:nvPr/>
          </p:nvSpPr>
          <p:spPr>
            <a:xfrm rot="11479507">
              <a:off x="3637716" y="2555343"/>
              <a:ext cx="513860" cy="451035"/>
            </a:xfrm>
            <a:prstGeom prst="arc">
              <a:avLst/>
            </a:pr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円弧 40">
              <a:extLst>
                <a:ext uri="{FF2B5EF4-FFF2-40B4-BE49-F238E27FC236}">
                  <a16:creationId xmlns:a16="http://schemas.microsoft.com/office/drawing/2014/main" id="{F8631449-32FA-0241-8CB9-51121BEE1B11}"/>
                </a:ext>
              </a:extLst>
            </p:cNvPr>
            <p:cNvSpPr/>
            <p:nvPr/>
          </p:nvSpPr>
          <p:spPr>
            <a:xfrm rot="11479507">
              <a:off x="3547038" y="2620003"/>
              <a:ext cx="513860" cy="451035"/>
            </a:xfrm>
            <a:prstGeom prst="arc">
              <a:avLst/>
            </a:pr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2" name="Google Shape;393;gda277002a4_0_1">
            <a:extLst>
              <a:ext uri="{FF2B5EF4-FFF2-40B4-BE49-F238E27FC236}">
                <a16:creationId xmlns:a16="http://schemas.microsoft.com/office/drawing/2014/main" id="{83A1D086-2164-F04F-B100-D566621E49BB}"/>
              </a:ext>
            </a:extLst>
          </p:cNvPr>
          <p:cNvSpPr/>
          <p:nvPr/>
        </p:nvSpPr>
        <p:spPr>
          <a:xfrm>
            <a:off x="1267273" y="4559481"/>
            <a:ext cx="362100" cy="3621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ltLang="ja-JP" sz="1400" b="1" i="0" u="none" strike="noStrike" cap="none" dirty="0">
                <a:solidFill>
                  <a:schemeClr val="lt1"/>
                </a:solidFill>
                <a:latin typeface="Arial"/>
                <a:ea typeface="Arial"/>
                <a:cs typeface="Arial"/>
                <a:sym typeface="Arial"/>
              </a:rPr>
              <a:t>1</a:t>
            </a:r>
            <a:endParaRPr sz="1400" b="1" i="0" u="none" strike="noStrike" cap="none" dirty="0">
              <a:solidFill>
                <a:schemeClr val="lt1"/>
              </a:solidFill>
              <a:latin typeface="Arial"/>
              <a:ea typeface="Arial"/>
              <a:cs typeface="Arial"/>
              <a:sym typeface="Arial"/>
            </a:endParaRPr>
          </a:p>
        </p:txBody>
      </p:sp>
      <p:sp>
        <p:nvSpPr>
          <p:cNvPr id="43" name="Google Shape;393;gda277002a4_0_1">
            <a:extLst>
              <a:ext uri="{FF2B5EF4-FFF2-40B4-BE49-F238E27FC236}">
                <a16:creationId xmlns:a16="http://schemas.microsoft.com/office/drawing/2014/main" id="{8D5AF489-2742-D14B-BD66-63087D54BC63}"/>
              </a:ext>
            </a:extLst>
          </p:cNvPr>
          <p:cNvSpPr/>
          <p:nvPr/>
        </p:nvSpPr>
        <p:spPr>
          <a:xfrm>
            <a:off x="3323094" y="3787845"/>
            <a:ext cx="362100" cy="3621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dirty="0">
                <a:solidFill>
                  <a:schemeClr val="lt1"/>
                </a:solidFill>
              </a:rPr>
              <a:t>2</a:t>
            </a:r>
            <a:endParaRPr sz="1400" b="1" i="0" u="none" strike="noStrike" cap="none" dirty="0">
              <a:solidFill>
                <a:schemeClr val="lt1"/>
              </a:solidFill>
              <a:latin typeface="Arial"/>
              <a:ea typeface="Arial"/>
              <a:cs typeface="Arial"/>
              <a:sym typeface="Arial"/>
            </a:endParaRPr>
          </a:p>
        </p:txBody>
      </p:sp>
      <p:sp>
        <p:nvSpPr>
          <p:cNvPr id="44" name="Google Shape;393;gda277002a4_0_1">
            <a:extLst>
              <a:ext uri="{FF2B5EF4-FFF2-40B4-BE49-F238E27FC236}">
                <a16:creationId xmlns:a16="http://schemas.microsoft.com/office/drawing/2014/main" id="{ED76BB3E-A753-A94F-8756-6D59EF31EAB5}"/>
              </a:ext>
            </a:extLst>
          </p:cNvPr>
          <p:cNvSpPr/>
          <p:nvPr/>
        </p:nvSpPr>
        <p:spPr>
          <a:xfrm>
            <a:off x="5381416" y="3038213"/>
            <a:ext cx="362100" cy="3621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Arial"/>
                <a:ea typeface="Arial"/>
                <a:cs typeface="Arial"/>
                <a:sym typeface="Arial"/>
              </a:rPr>
              <a:t>3</a:t>
            </a:r>
            <a:endParaRPr sz="1400" b="1" i="0" u="none" strike="noStrike" cap="none">
              <a:solidFill>
                <a:schemeClr val="lt1"/>
              </a:solidFill>
              <a:latin typeface="Arial"/>
              <a:ea typeface="Arial"/>
              <a:cs typeface="Arial"/>
              <a:sym typeface="Arial"/>
            </a:endParaRPr>
          </a:p>
        </p:txBody>
      </p:sp>
      <p:sp>
        <p:nvSpPr>
          <p:cNvPr id="46" name="Google Shape;393;gda277002a4_0_1">
            <a:extLst>
              <a:ext uri="{FF2B5EF4-FFF2-40B4-BE49-F238E27FC236}">
                <a16:creationId xmlns:a16="http://schemas.microsoft.com/office/drawing/2014/main" id="{754DB0AC-8926-0445-9475-0D6F8FE03D40}"/>
              </a:ext>
            </a:extLst>
          </p:cNvPr>
          <p:cNvSpPr/>
          <p:nvPr/>
        </p:nvSpPr>
        <p:spPr>
          <a:xfrm>
            <a:off x="7412901" y="2287020"/>
            <a:ext cx="362100" cy="3621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ltLang="ja-JP" sz="1400" b="1" i="0" u="none" strike="noStrike" cap="none" dirty="0">
                <a:solidFill>
                  <a:schemeClr val="lt1"/>
                </a:solidFill>
                <a:latin typeface="Arial"/>
                <a:ea typeface="Arial"/>
                <a:cs typeface="Arial"/>
                <a:sym typeface="Arial"/>
              </a:rPr>
              <a:t>4</a:t>
            </a:r>
            <a:endParaRPr sz="1400" b="1" i="0" u="none" strike="noStrike" cap="none" dirty="0">
              <a:solidFill>
                <a:schemeClr val="lt1"/>
              </a:solidFill>
              <a:latin typeface="Arial"/>
              <a:ea typeface="Arial"/>
              <a:cs typeface="Arial"/>
              <a:sym typeface="Arial"/>
            </a:endParaRPr>
          </a:p>
        </p:txBody>
      </p:sp>
      <p:sp>
        <p:nvSpPr>
          <p:cNvPr id="83" name="Google Shape;88;p18">
            <a:extLst>
              <a:ext uri="{FF2B5EF4-FFF2-40B4-BE49-F238E27FC236}">
                <a16:creationId xmlns:a16="http://schemas.microsoft.com/office/drawing/2014/main" id="{86E283E3-1866-C542-959D-4F6186167F61}"/>
              </a:ext>
            </a:extLst>
          </p:cNvPr>
          <p:cNvSpPr txBox="1"/>
          <p:nvPr/>
        </p:nvSpPr>
        <p:spPr>
          <a:xfrm>
            <a:off x="413548" y="1868742"/>
            <a:ext cx="7552197" cy="287488"/>
          </a:xfrm>
          <a:prstGeom prst="rect">
            <a:avLst/>
          </a:prstGeom>
          <a:noFill/>
          <a:ln>
            <a:noFill/>
          </a:ln>
        </p:spPr>
        <p:txBody>
          <a:bodyPr spcFirstLastPara="1" wrap="square" lIns="91425" tIns="45700" rIns="91425" bIns="45700" anchor="ctr" anchorCtr="0">
            <a:noAutofit/>
          </a:bodyPr>
          <a:lstStyle/>
          <a:p>
            <a:pPr>
              <a:lnSpc>
                <a:spcPct val="130000"/>
              </a:lnSpc>
              <a:buClr>
                <a:schemeClr val="dk1"/>
              </a:buClr>
              <a:buSzPts val="2000"/>
            </a:pPr>
            <a:r>
              <a:rPr lang="en-US" altLang="ja-JP" sz="1200" dirty="0">
                <a:solidFill>
                  <a:schemeClr val="accent6"/>
                </a:solidFill>
                <a:latin typeface="Meiryo"/>
                <a:ea typeface="Meiryo"/>
                <a:cs typeface="Meiryo"/>
                <a:sym typeface="Meiryo"/>
              </a:rPr>
              <a:t>※</a:t>
            </a:r>
            <a:r>
              <a:rPr lang="ja-JP" altLang="en-US" sz="1200">
                <a:solidFill>
                  <a:schemeClr val="accent6"/>
                </a:solidFill>
                <a:latin typeface="Meiryo"/>
                <a:ea typeface="Meiryo"/>
                <a:cs typeface="Meiryo"/>
                <a:sym typeface="Meiryo"/>
              </a:rPr>
              <a:t>「初期設定」については、</a:t>
            </a:r>
            <a:r>
              <a:rPr lang="en-US" altLang="ja-JP" sz="1200" dirty="0">
                <a:solidFill>
                  <a:schemeClr val="accent6"/>
                </a:solidFill>
                <a:latin typeface="Meiryo"/>
                <a:ea typeface="Meiryo"/>
                <a:cs typeface="Meiryo"/>
                <a:sym typeface="Meiryo"/>
              </a:rPr>
              <a:t>p.9 </a:t>
            </a:r>
            <a:r>
              <a:rPr lang="ja-JP" altLang="en-US" sz="1200">
                <a:solidFill>
                  <a:schemeClr val="accent6"/>
                </a:solidFill>
                <a:latin typeface="Meiryo"/>
                <a:ea typeface="Meiryo"/>
                <a:cs typeface="Meiryo"/>
                <a:sym typeface="Meiryo"/>
              </a:rPr>
              <a:t>チェックシートをご活用ください</a:t>
            </a:r>
            <a:endParaRPr lang="en-US" altLang="ja-JP" sz="1200" dirty="0">
              <a:solidFill>
                <a:schemeClr val="accent6"/>
              </a:solidFill>
              <a:latin typeface="Meiryo"/>
              <a:ea typeface="Meiryo"/>
              <a:cs typeface="Meiryo"/>
              <a:sym typeface="Meiryo"/>
            </a:endParaRPr>
          </a:p>
        </p:txBody>
      </p:sp>
    </p:spTree>
    <p:extLst>
      <p:ext uri="{BB962C8B-B14F-4D97-AF65-F5344CB8AC3E}">
        <p14:creationId xmlns:p14="http://schemas.microsoft.com/office/powerpoint/2010/main" val="214577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5" name="Google Shape;85;p18"/>
          <p:cNvSpPr txBox="1">
            <a:spLocks noGrp="1"/>
          </p:cNvSpPr>
          <p:nvPr>
            <p:ph type="title"/>
          </p:nvPr>
        </p:nvSpPr>
        <p:spPr>
          <a:xfrm>
            <a:off x="1517409" y="217507"/>
            <a:ext cx="7231304" cy="366234"/>
          </a:xfrm>
          <a:prstGeom prst="rect">
            <a:avLst/>
          </a:prstGeom>
          <a:noFill/>
          <a:ln>
            <a:noFill/>
          </a:ln>
        </p:spPr>
        <p:txBody>
          <a:bodyPr spcFirstLastPara="1" wrap="square" lIns="91425" tIns="0" rIns="91425" bIns="46800" anchor="t" anchorCtr="0">
            <a:spAutoFit/>
          </a:bodyPr>
          <a:lstStyle/>
          <a:p>
            <a:pPr lvl="0"/>
            <a:r>
              <a:rPr lang="ja-JP" altLang="en-US"/>
              <a:t>周囲の理解を得る</a:t>
            </a:r>
            <a:endParaRPr dirty="0"/>
          </a:p>
        </p:txBody>
      </p:sp>
      <p:sp>
        <p:nvSpPr>
          <p:cNvPr id="86" name="Google Shape;86;p18"/>
          <p:cNvSpPr txBox="1">
            <a:spLocks noGrp="1"/>
          </p:cNvSpPr>
          <p:nvPr>
            <p:ph type="sldNum" idx="12"/>
          </p:nvPr>
        </p:nvSpPr>
        <p:spPr>
          <a:xfrm>
            <a:off x="296091" y="6468231"/>
            <a:ext cx="1512169" cy="16229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800"/>
              <a:buNone/>
            </a:pPr>
            <a:fld id="{00000000-1234-1234-1234-123412341234}" type="slidenum">
              <a:rPr lang="en-US" altLang="ja-JP"/>
              <a:t>6</a:t>
            </a:fld>
            <a:endParaRPr/>
          </a:p>
        </p:txBody>
      </p:sp>
      <p:sp>
        <p:nvSpPr>
          <p:cNvPr id="88" name="Google Shape;88;p18"/>
          <p:cNvSpPr txBox="1"/>
          <p:nvPr/>
        </p:nvSpPr>
        <p:spPr>
          <a:xfrm>
            <a:off x="395288" y="1047372"/>
            <a:ext cx="8353426" cy="5145610"/>
          </a:xfrm>
          <a:prstGeom prst="rect">
            <a:avLst/>
          </a:prstGeom>
          <a:noFill/>
          <a:ln>
            <a:noFill/>
          </a:ln>
        </p:spPr>
        <p:txBody>
          <a:bodyPr spcFirstLastPara="1" wrap="square" lIns="91425" tIns="45700" rIns="91425" bIns="45700" anchor="t" anchorCtr="0">
            <a:normAutofit/>
          </a:bodyPr>
          <a:lstStyle/>
          <a:p>
            <a:pPr lvl="0">
              <a:lnSpc>
                <a:spcPct val="130000"/>
              </a:lnSpc>
              <a:buClr>
                <a:schemeClr val="dk1"/>
              </a:buClr>
              <a:buSzPts val="2000"/>
            </a:pPr>
            <a:r>
              <a:rPr lang="en-US" sz="1800" dirty="0">
                <a:solidFill>
                  <a:schemeClr val="dk1"/>
                </a:solidFill>
                <a:latin typeface="Meiryo"/>
                <a:ea typeface="Meiryo"/>
                <a:cs typeface="Meiryo"/>
                <a:sym typeface="Meiryo"/>
              </a:rPr>
              <a:t>HR </a:t>
            </a:r>
            <a:r>
              <a:rPr lang="en-US" sz="1800" dirty="0" err="1">
                <a:solidFill>
                  <a:schemeClr val="dk1"/>
                </a:solidFill>
                <a:latin typeface="Meiryo"/>
                <a:ea typeface="Meiryo"/>
                <a:cs typeface="Meiryo"/>
                <a:sym typeface="Meiryo"/>
              </a:rPr>
              <a:t>Spannerを使うにあたり、周囲の理解が重要となります</a:t>
            </a:r>
            <a:r>
              <a:rPr lang="en-US" sz="1800" dirty="0">
                <a:solidFill>
                  <a:schemeClr val="dk1"/>
                </a:solidFill>
                <a:latin typeface="Meiryo"/>
                <a:ea typeface="Meiryo"/>
                <a:cs typeface="Meiryo"/>
                <a:sym typeface="Meiryo"/>
              </a:rPr>
              <a:t>。</a:t>
            </a:r>
            <a:br>
              <a:rPr lang="en-US" sz="1800" dirty="0">
                <a:solidFill>
                  <a:schemeClr val="dk1"/>
                </a:solidFill>
                <a:latin typeface="Meiryo"/>
                <a:ea typeface="Meiryo"/>
                <a:cs typeface="Meiryo"/>
                <a:sym typeface="Meiryo"/>
              </a:rPr>
            </a:br>
            <a:r>
              <a:rPr lang="en-US" sz="1800" dirty="0">
                <a:solidFill>
                  <a:schemeClr val="dk1"/>
                </a:solidFill>
                <a:latin typeface="Meiryo"/>
                <a:ea typeface="Meiryo"/>
                <a:cs typeface="Meiryo"/>
                <a:sym typeface="Meiryo"/>
              </a:rPr>
              <a:t>特に、</a:t>
            </a:r>
            <a:r>
              <a:rPr lang="en-US" sz="1800" b="1" dirty="0">
                <a:solidFill>
                  <a:schemeClr val="tx2"/>
                </a:solidFill>
                <a:latin typeface="Meiryo"/>
                <a:ea typeface="Meiryo"/>
                <a:cs typeface="Meiryo"/>
                <a:sym typeface="Meiryo"/>
              </a:rPr>
              <a:t>アンケート後に実施する面談やフォローに対しては、上司・先輩社員の協力が不可欠</a:t>
            </a:r>
            <a:r>
              <a:rPr lang="en-US" sz="1800" dirty="0">
                <a:solidFill>
                  <a:schemeClr val="dk1"/>
                </a:solidFill>
                <a:latin typeface="Meiryo"/>
                <a:ea typeface="Meiryo"/>
                <a:cs typeface="Meiryo"/>
                <a:sym typeface="Meiryo"/>
              </a:rPr>
              <a:t>です。</a:t>
            </a:r>
            <a:br>
              <a:rPr lang="en-US" sz="1800" dirty="0">
                <a:solidFill>
                  <a:schemeClr val="dk1"/>
                </a:solidFill>
                <a:latin typeface="Meiryo"/>
                <a:ea typeface="Meiryo"/>
                <a:cs typeface="Meiryo"/>
                <a:sym typeface="Meiryo"/>
              </a:rPr>
            </a:br>
            <a:br>
              <a:rPr lang="en-US" sz="1800" dirty="0">
                <a:solidFill>
                  <a:schemeClr val="dk1"/>
                </a:solidFill>
                <a:latin typeface="Meiryo"/>
                <a:ea typeface="Meiryo"/>
                <a:cs typeface="Meiryo"/>
                <a:sym typeface="Meiryo"/>
              </a:rPr>
            </a:br>
            <a:r>
              <a:rPr lang="ja-JP" altLang="en-US" sz="1800">
                <a:solidFill>
                  <a:schemeClr val="dk1"/>
                </a:solidFill>
                <a:latin typeface="Meiryo"/>
                <a:ea typeface="Meiryo"/>
                <a:cs typeface="Meiryo"/>
                <a:sym typeface="Meiryo"/>
              </a:rPr>
              <a:t>定着に関する課題や</a:t>
            </a:r>
            <a:r>
              <a:rPr lang="en-US" altLang="ja-JP" sz="1800" dirty="0">
                <a:solidFill>
                  <a:schemeClr val="dk1"/>
                </a:solidFill>
                <a:latin typeface="Meiryo"/>
                <a:ea typeface="Meiryo"/>
                <a:cs typeface="Meiryo"/>
                <a:sym typeface="Meiryo"/>
              </a:rPr>
              <a:t>HR Spanner</a:t>
            </a:r>
            <a:r>
              <a:rPr lang="ja-JP" altLang="en-US" sz="1800">
                <a:solidFill>
                  <a:schemeClr val="dk1"/>
                </a:solidFill>
                <a:latin typeface="Meiryo"/>
                <a:ea typeface="Meiryo"/>
                <a:cs typeface="Meiryo"/>
                <a:sym typeface="Meiryo"/>
              </a:rPr>
              <a:t>の導入背景をメールにて現場に共有し、協力を依頼しましょう。</a:t>
            </a:r>
            <a:endParaRPr sz="1800" b="0" i="0" u="none" strike="noStrike" cap="none" dirty="0">
              <a:solidFill>
                <a:schemeClr val="dk1"/>
              </a:solidFill>
              <a:latin typeface="Meiryo"/>
              <a:ea typeface="Meiryo"/>
              <a:cs typeface="Meiryo"/>
              <a:sym typeface="Meiryo"/>
            </a:endParaRPr>
          </a:p>
        </p:txBody>
      </p:sp>
      <p:pic>
        <p:nvPicPr>
          <p:cNvPr id="3" name="グラフィックス 2">
            <a:extLst>
              <a:ext uri="{FF2B5EF4-FFF2-40B4-BE49-F238E27FC236}">
                <a16:creationId xmlns:a16="http://schemas.microsoft.com/office/drawing/2014/main" id="{8F617ADD-CFDE-E942-BDD4-4F8FFFB769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2636" y="3620177"/>
            <a:ext cx="2753139" cy="2753139"/>
          </a:xfrm>
          <a:prstGeom prst="rect">
            <a:avLst/>
          </a:prstGeom>
        </p:spPr>
      </p:pic>
      <p:sp>
        <p:nvSpPr>
          <p:cNvPr id="8" name="Google Shape;88;p18">
            <a:extLst>
              <a:ext uri="{FF2B5EF4-FFF2-40B4-BE49-F238E27FC236}">
                <a16:creationId xmlns:a16="http://schemas.microsoft.com/office/drawing/2014/main" id="{34846671-FCF4-914E-98AF-9387C2C8532D}"/>
              </a:ext>
            </a:extLst>
          </p:cNvPr>
          <p:cNvSpPr txBox="1"/>
          <p:nvPr/>
        </p:nvSpPr>
        <p:spPr>
          <a:xfrm>
            <a:off x="395287" y="3429000"/>
            <a:ext cx="5125404" cy="2944316"/>
          </a:xfrm>
          <a:prstGeom prst="rect">
            <a:avLst/>
          </a:prstGeom>
          <a:noFill/>
          <a:ln>
            <a:noFill/>
          </a:ln>
        </p:spPr>
        <p:txBody>
          <a:bodyPr spcFirstLastPara="1" wrap="square" lIns="91425" tIns="45700" rIns="91425" bIns="45700" anchor="t" anchorCtr="0">
            <a:noAutofit/>
          </a:bodyPr>
          <a:lstStyle/>
          <a:p>
            <a:pPr>
              <a:lnSpc>
                <a:spcPct val="130000"/>
              </a:lnSpc>
              <a:buClr>
                <a:schemeClr val="dk1"/>
              </a:buClr>
              <a:buSzPts val="2000"/>
            </a:pPr>
            <a:r>
              <a:rPr lang="en-US" altLang="ja-JP" sz="1200" dirty="0">
                <a:solidFill>
                  <a:schemeClr val="accent6"/>
                </a:solidFill>
                <a:latin typeface="Meiryo"/>
                <a:ea typeface="Meiryo"/>
                <a:cs typeface="Meiryo"/>
                <a:sym typeface="Meiryo"/>
              </a:rPr>
              <a:t>※p.7,8 </a:t>
            </a:r>
            <a:r>
              <a:rPr lang="ja-JP" altLang="en-US" sz="1200">
                <a:solidFill>
                  <a:schemeClr val="accent6"/>
                </a:solidFill>
                <a:latin typeface="Meiryo"/>
                <a:ea typeface="Meiryo"/>
                <a:cs typeface="Meiryo"/>
                <a:sym typeface="Meiryo"/>
              </a:rPr>
              <a:t>課題ヒアリングシートや、以下の資料をご活用ください。</a:t>
            </a:r>
            <a:endParaRPr lang="en-US" altLang="ja-JP" sz="1200" dirty="0">
              <a:solidFill>
                <a:schemeClr val="accent6"/>
              </a:solidFill>
              <a:latin typeface="Meiryo"/>
              <a:ea typeface="Meiryo"/>
              <a:cs typeface="Meiryo"/>
              <a:sym typeface="Meiryo"/>
            </a:endParaRPr>
          </a:p>
          <a:p>
            <a:pPr>
              <a:lnSpc>
                <a:spcPct val="130000"/>
              </a:lnSpc>
              <a:buClr>
                <a:schemeClr val="dk1"/>
              </a:buClr>
              <a:buSzPts val="2000"/>
            </a:pPr>
            <a:endParaRPr lang="en-US" altLang="ja-JP" sz="1200" dirty="0">
              <a:solidFill>
                <a:schemeClr val="accent6"/>
              </a:solidFill>
              <a:latin typeface="Meiryo"/>
              <a:ea typeface="Meiryo"/>
              <a:cs typeface="Meiryo"/>
              <a:sym typeface="Meiryo"/>
            </a:endParaRPr>
          </a:p>
          <a:p>
            <a:pPr>
              <a:lnSpc>
                <a:spcPct val="130000"/>
              </a:lnSpc>
              <a:buClr>
                <a:schemeClr val="dk1"/>
              </a:buClr>
              <a:buSzPts val="2000"/>
            </a:pPr>
            <a:r>
              <a:rPr lang="ja-JP" altLang="en-US" sz="1200">
                <a:solidFill>
                  <a:schemeClr val="accent6"/>
                </a:solidFill>
                <a:latin typeface="Meiryo"/>
                <a:ea typeface="Meiryo"/>
                <a:cs typeface="Meiryo"/>
                <a:sym typeface="Meiryo"/>
              </a:rPr>
              <a:t>・</a:t>
            </a:r>
            <a:r>
              <a:rPr lang="ja-JP" altLang="en-US" sz="1200" b="1">
                <a:solidFill>
                  <a:schemeClr val="accent6"/>
                </a:solidFill>
                <a:latin typeface="Meiryo"/>
                <a:ea typeface="Meiryo"/>
                <a:cs typeface="Meiryo"/>
                <a:sym typeface="Meiryo"/>
              </a:rPr>
              <a:t>配布資料（面談担当社員向け資料）</a:t>
            </a:r>
            <a:br>
              <a:rPr lang="en-US" altLang="ja-JP" sz="1200" dirty="0">
                <a:solidFill>
                  <a:schemeClr val="accent6"/>
                </a:solidFill>
                <a:latin typeface="Meiryo"/>
                <a:ea typeface="Meiryo"/>
                <a:cs typeface="Meiryo"/>
                <a:sym typeface="Meiryo"/>
              </a:rPr>
            </a:br>
            <a:r>
              <a:rPr lang="ja-JP" altLang="en-US" sz="1200">
                <a:solidFill>
                  <a:schemeClr val="accent6"/>
                </a:solidFill>
                <a:latin typeface="Meiryo"/>
                <a:ea typeface="Meiryo"/>
                <a:cs typeface="Meiryo"/>
                <a:sym typeface="Meiryo"/>
              </a:rPr>
              <a:t>　</a:t>
            </a:r>
            <a:r>
              <a:rPr lang="en" altLang="ja-JP" sz="1200" dirty="0">
                <a:hlinkClick r:id="rId5"/>
              </a:rPr>
              <a:t>https://hr-spanner.zendesk.com/hc/ja/articles/4403879585817</a:t>
            </a:r>
            <a:endParaRPr lang="en-US" altLang="ja-JP" sz="1200" dirty="0">
              <a:solidFill>
                <a:schemeClr val="accent6"/>
              </a:solidFill>
              <a:latin typeface="Meiryo"/>
              <a:ea typeface="Meiryo"/>
              <a:cs typeface="Meiryo"/>
              <a:sym typeface="Meiryo"/>
            </a:endParaRPr>
          </a:p>
          <a:p>
            <a:pPr>
              <a:lnSpc>
                <a:spcPct val="130000"/>
              </a:lnSpc>
              <a:buClr>
                <a:schemeClr val="dk1"/>
              </a:buClr>
              <a:buSzPts val="2000"/>
            </a:pPr>
            <a:r>
              <a:rPr lang="ja-JP" altLang="en-US" sz="1200">
                <a:solidFill>
                  <a:schemeClr val="accent6"/>
                </a:solidFill>
                <a:latin typeface="Meiryo"/>
                <a:ea typeface="Meiryo"/>
                <a:cs typeface="Meiryo"/>
                <a:sym typeface="Meiryo"/>
              </a:rPr>
              <a:t>・</a:t>
            </a:r>
            <a:r>
              <a:rPr lang="ja-JP" altLang="en-US" sz="1200" b="1">
                <a:solidFill>
                  <a:schemeClr val="accent6"/>
                </a:solidFill>
                <a:latin typeface="Meiryo"/>
                <a:ea typeface="Meiryo"/>
                <a:cs typeface="Meiryo"/>
                <a:sym typeface="Meiryo"/>
              </a:rPr>
              <a:t>配布資料（従業員向け告知資料）</a:t>
            </a:r>
            <a:br>
              <a:rPr lang="en-US" altLang="ja-JP" sz="1200" b="1" dirty="0">
                <a:solidFill>
                  <a:schemeClr val="accent6"/>
                </a:solidFill>
                <a:latin typeface="Meiryo"/>
                <a:ea typeface="Meiryo"/>
                <a:cs typeface="Meiryo"/>
                <a:sym typeface="Meiryo"/>
              </a:rPr>
            </a:br>
            <a:r>
              <a:rPr lang="ja-JP" altLang="en-US" sz="1200">
                <a:solidFill>
                  <a:schemeClr val="accent6"/>
                </a:solidFill>
                <a:latin typeface="Meiryo"/>
                <a:ea typeface="Meiryo"/>
                <a:cs typeface="Meiryo"/>
                <a:sym typeface="Meiryo"/>
              </a:rPr>
              <a:t>　</a:t>
            </a:r>
            <a:r>
              <a:rPr lang="en" altLang="ja-JP" sz="1200" dirty="0">
                <a:hlinkClick r:id="rId6"/>
              </a:rPr>
              <a:t>https://hr-spanner.zendesk.com/hc/ja/articles/4403879605529</a:t>
            </a:r>
            <a:endParaRPr lang="en-US" altLang="ja-JP" sz="1200" dirty="0">
              <a:solidFill>
                <a:schemeClr val="accent6"/>
              </a:solidFill>
              <a:latin typeface="Meiryo"/>
              <a:ea typeface="Meiryo"/>
              <a:cs typeface="Meiryo"/>
              <a:sym typeface="Meiryo"/>
            </a:endParaRPr>
          </a:p>
        </p:txBody>
      </p:sp>
    </p:spTree>
    <p:extLst>
      <p:ext uri="{BB962C8B-B14F-4D97-AF65-F5344CB8AC3E}">
        <p14:creationId xmlns:p14="http://schemas.microsoft.com/office/powerpoint/2010/main" val="31397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B5544D13-DD06-1445-BF7E-481536E73A83}"/>
              </a:ext>
            </a:extLst>
          </p:cNvPr>
          <p:cNvSpPr/>
          <p:nvPr/>
        </p:nvSpPr>
        <p:spPr>
          <a:xfrm>
            <a:off x="395289" y="1294108"/>
            <a:ext cx="8353424" cy="1872173"/>
          </a:xfrm>
          <a:prstGeom prst="roundRect">
            <a:avLst>
              <a:gd name="adj" fmla="val 125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DCA5B51-BDB0-6343-BD5A-92E2D57A9CDB}"/>
              </a:ext>
            </a:extLst>
          </p:cNvPr>
          <p:cNvSpPr>
            <a:spLocks noGrp="1"/>
          </p:cNvSpPr>
          <p:nvPr>
            <p:ph type="title"/>
          </p:nvPr>
        </p:nvSpPr>
        <p:spPr/>
        <p:txBody>
          <a:bodyPr/>
          <a:lstStyle/>
          <a:p>
            <a:r>
              <a:rPr lang="en-US" altLang="ja-JP" dirty="0"/>
              <a:t>【</a:t>
            </a:r>
            <a:r>
              <a:rPr lang="ja-JP" altLang="en-US"/>
              <a:t>ご記入ください</a:t>
            </a:r>
            <a:r>
              <a:rPr lang="en-US" altLang="ja-JP" dirty="0"/>
              <a:t>】</a:t>
            </a:r>
            <a:r>
              <a:rPr lang="ja-JP" altLang="en-US"/>
              <a:t>ご利用の経緯・現在の状況について</a:t>
            </a:r>
            <a:endParaRPr kumimoji="1" lang="ja-JP" altLang="en-US"/>
          </a:p>
        </p:txBody>
      </p:sp>
      <p:sp>
        <p:nvSpPr>
          <p:cNvPr id="3" name="テキスト プレースホルダー 2">
            <a:extLst>
              <a:ext uri="{FF2B5EF4-FFF2-40B4-BE49-F238E27FC236}">
                <a16:creationId xmlns:a16="http://schemas.microsoft.com/office/drawing/2014/main" id="{7DDC85E5-AD5A-B541-AFED-BD085AA33284}"/>
              </a:ext>
            </a:extLst>
          </p:cNvPr>
          <p:cNvSpPr>
            <a:spLocks noGrp="1"/>
          </p:cNvSpPr>
          <p:nvPr>
            <p:ph type="body" idx="1"/>
          </p:nvPr>
        </p:nvSpPr>
        <p:spPr>
          <a:xfrm>
            <a:off x="395290" y="834014"/>
            <a:ext cx="8353424" cy="366234"/>
          </a:xfrm>
        </p:spPr>
        <p:txBody>
          <a:bodyPr>
            <a:normAutofit fontScale="85000" lnSpcReduction="10000"/>
          </a:bodyPr>
          <a:lstStyle/>
          <a:p>
            <a:pPr lvl="0"/>
            <a:r>
              <a:rPr lang="ja-JP" altLang="en-US"/>
              <a:t>①</a:t>
            </a:r>
            <a:r>
              <a:rPr lang="ja-JP" altLang="en-US" b="0"/>
              <a:t>本サービスを使おうと思った理由や、</a:t>
            </a:r>
            <a:r>
              <a:rPr lang="ja-JP" altLang="en-US"/>
              <a:t>本サービスに期待することを教えてください。</a:t>
            </a:r>
            <a:endParaRPr lang="en-US" altLang="ja-JP" b="0" dirty="0"/>
          </a:p>
        </p:txBody>
      </p:sp>
      <p:sp>
        <p:nvSpPr>
          <p:cNvPr id="4" name="スライド番号プレースホルダー 3">
            <a:extLst>
              <a:ext uri="{FF2B5EF4-FFF2-40B4-BE49-F238E27FC236}">
                <a16:creationId xmlns:a16="http://schemas.microsoft.com/office/drawing/2014/main" id="{ECB1C3C5-06FB-4146-AB35-106D90BD31DA}"/>
              </a:ext>
            </a:extLst>
          </p:cNvPr>
          <p:cNvSpPr>
            <a:spLocks noGrp="1"/>
          </p:cNvSpPr>
          <p:nvPr>
            <p:ph type="sldNum" idx="12"/>
          </p:nvPr>
        </p:nvSpPr>
        <p:spPr/>
        <p:txBody>
          <a:bodyPr/>
          <a:lstStyle/>
          <a:p>
            <a:fld id="{00000000-1234-1234-1234-123412341234}" type="slidenum">
              <a:rPr lang="en-US" altLang="ja-JP" smtClean="0"/>
              <a:pPr/>
              <a:t>7</a:t>
            </a:fld>
            <a:endParaRPr lang="ja-JP" altLang="en-US"/>
          </a:p>
        </p:txBody>
      </p:sp>
      <p:sp>
        <p:nvSpPr>
          <p:cNvPr id="10" name="テキスト プレースホルダー 2">
            <a:extLst>
              <a:ext uri="{FF2B5EF4-FFF2-40B4-BE49-F238E27FC236}">
                <a16:creationId xmlns:a16="http://schemas.microsoft.com/office/drawing/2014/main" id="{57CA3550-5998-D544-A18D-C6450B4368DC}"/>
              </a:ext>
            </a:extLst>
          </p:cNvPr>
          <p:cNvSpPr txBox="1">
            <a:spLocks/>
          </p:cNvSpPr>
          <p:nvPr/>
        </p:nvSpPr>
        <p:spPr>
          <a:xfrm>
            <a:off x="533410" y="1450521"/>
            <a:ext cx="8082699" cy="15497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2000" b="1"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r>
              <a:rPr lang="ja-JP" altLang="en-US" sz="1400" b="0">
                <a:solidFill>
                  <a:schemeClr val="tx1"/>
                </a:solidFill>
              </a:rPr>
              <a:t>テキスト</a:t>
            </a:r>
            <a:endParaRPr lang="en-US" altLang="ja-JP" sz="1400" b="0" dirty="0">
              <a:solidFill>
                <a:schemeClr val="tx1"/>
              </a:solidFill>
            </a:endParaRPr>
          </a:p>
        </p:txBody>
      </p:sp>
      <p:sp>
        <p:nvSpPr>
          <p:cNvPr id="13" name="角丸四角形 12">
            <a:extLst>
              <a:ext uri="{FF2B5EF4-FFF2-40B4-BE49-F238E27FC236}">
                <a16:creationId xmlns:a16="http://schemas.microsoft.com/office/drawing/2014/main" id="{FDE9E817-A58E-834A-AB36-6BA573040A2E}"/>
              </a:ext>
            </a:extLst>
          </p:cNvPr>
          <p:cNvSpPr/>
          <p:nvPr/>
        </p:nvSpPr>
        <p:spPr>
          <a:xfrm>
            <a:off x="395289" y="4109491"/>
            <a:ext cx="8353424" cy="1872173"/>
          </a:xfrm>
          <a:prstGeom prst="roundRect">
            <a:avLst>
              <a:gd name="adj" fmla="val 125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2">
            <a:extLst>
              <a:ext uri="{FF2B5EF4-FFF2-40B4-BE49-F238E27FC236}">
                <a16:creationId xmlns:a16="http://schemas.microsoft.com/office/drawing/2014/main" id="{60626D62-FEFF-4645-B2F6-DE58305C0A56}"/>
              </a:ext>
            </a:extLst>
          </p:cNvPr>
          <p:cNvSpPr txBox="1">
            <a:spLocks/>
          </p:cNvSpPr>
          <p:nvPr/>
        </p:nvSpPr>
        <p:spPr>
          <a:xfrm>
            <a:off x="395290" y="3649397"/>
            <a:ext cx="8353424" cy="366234"/>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1800" b="0"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r>
              <a:rPr lang="ja-JP" altLang="en-US"/>
              <a:t>②現在抱えている悩みや課題があれば教えてください。</a:t>
            </a:r>
            <a:endParaRPr lang="en-US" altLang="ja-JP" dirty="0"/>
          </a:p>
        </p:txBody>
      </p:sp>
      <p:sp>
        <p:nvSpPr>
          <p:cNvPr id="15" name="テキスト プレースホルダー 2">
            <a:extLst>
              <a:ext uri="{FF2B5EF4-FFF2-40B4-BE49-F238E27FC236}">
                <a16:creationId xmlns:a16="http://schemas.microsoft.com/office/drawing/2014/main" id="{4228EDCE-6721-5549-B168-E8E14AD6B130}"/>
              </a:ext>
            </a:extLst>
          </p:cNvPr>
          <p:cNvSpPr txBox="1">
            <a:spLocks/>
          </p:cNvSpPr>
          <p:nvPr/>
        </p:nvSpPr>
        <p:spPr>
          <a:xfrm>
            <a:off x="533410" y="4265904"/>
            <a:ext cx="8082699" cy="15497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2000" b="1"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r>
              <a:rPr lang="ja-JP" altLang="en-US" sz="1400" b="0">
                <a:solidFill>
                  <a:schemeClr val="tx1"/>
                </a:solidFill>
              </a:rPr>
              <a:t>テキスト</a:t>
            </a:r>
            <a:endParaRPr lang="en-US" altLang="ja-JP" sz="1400" b="0" dirty="0">
              <a:solidFill>
                <a:schemeClr val="tx1"/>
              </a:solidFill>
            </a:endParaRPr>
          </a:p>
        </p:txBody>
      </p:sp>
    </p:spTree>
    <p:extLst>
      <p:ext uri="{BB962C8B-B14F-4D97-AF65-F5344CB8AC3E}">
        <p14:creationId xmlns:p14="http://schemas.microsoft.com/office/powerpoint/2010/main" val="297410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B5544D13-DD06-1445-BF7E-481536E73A83}"/>
              </a:ext>
            </a:extLst>
          </p:cNvPr>
          <p:cNvSpPr/>
          <p:nvPr/>
        </p:nvSpPr>
        <p:spPr>
          <a:xfrm>
            <a:off x="395289" y="1294108"/>
            <a:ext cx="8353424" cy="1872173"/>
          </a:xfrm>
          <a:prstGeom prst="roundRect">
            <a:avLst>
              <a:gd name="adj" fmla="val 125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DCA5B51-BDB0-6343-BD5A-92E2D57A9CDB}"/>
              </a:ext>
            </a:extLst>
          </p:cNvPr>
          <p:cNvSpPr>
            <a:spLocks noGrp="1"/>
          </p:cNvSpPr>
          <p:nvPr>
            <p:ph type="title"/>
          </p:nvPr>
        </p:nvSpPr>
        <p:spPr/>
        <p:txBody>
          <a:bodyPr/>
          <a:lstStyle/>
          <a:p>
            <a:r>
              <a:rPr lang="en-US" altLang="ja-JP" dirty="0"/>
              <a:t>【</a:t>
            </a:r>
            <a:r>
              <a:rPr lang="ja-JP" altLang="en-US"/>
              <a:t>ご記入ください</a:t>
            </a:r>
            <a:r>
              <a:rPr lang="en-US" altLang="ja-JP" dirty="0"/>
              <a:t>】</a:t>
            </a:r>
            <a:r>
              <a:rPr lang="ja-JP" altLang="en-US"/>
              <a:t>ご利用の経緯・現在の状況について</a:t>
            </a:r>
            <a:endParaRPr kumimoji="1" lang="ja-JP" altLang="en-US"/>
          </a:p>
        </p:txBody>
      </p:sp>
      <p:sp>
        <p:nvSpPr>
          <p:cNvPr id="3" name="テキスト プレースホルダー 2">
            <a:extLst>
              <a:ext uri="{FF2B5EF4-FFF2-40B4-BE49-F238E27FC236}">
                <a16:creationId xmlns:a16="http://schemas.microsoft.com/office/drawing/2014/main" id="{7DDC85E5-AD5A-B541-AFED-BD085AA33284}"/>
              </a:ext>
            </a:extLst>
          </p:cNvPr>
          <p:cNvSpPr>
            <a:spLocks noGrp="1"/>
          </p:cNvSpPr>
          <p:nvPr>
            <p:ph type="body" idx="1"/>
          </p:nvPr>
        </p:nvSpPr>
        <p:spPr>
          <a:xfrm>
            <a:off x="395290" y="834014"/>
            <a:ext cx="8353424" cy="366234"/>
          </a:xfrm>
        </p:spPr>
        <p:txBody>
          <a:bodyPr>
            <a:normAutofit fontScale="85000" lnSpcReduction="10000"/>
          </a:bodyPr>
          <a:lstStyle/>
          <a:p>
            <a:r>
              <a:rPr lang="ja-JP" altLang="en-US"/>
              <a:t>③「定着」のために実施してきたことがあれば、教えてください。</a:t>
            </a:r>
            <a:endParaRPr lang="en-US" altLang="ja-JP" dirty="0"/>
          </a:p>
        </p:txBody>
      </p:sp>
      <p:sp>
        <p:nvSpPr>
          <p:cNvPr id="4" name="スライド番号プレースホルダー 3">
            <a:extLst>
              <a:ext uri="{FF2B5EF4-FFF2-40B4-BE49-F238E27FC236}">
                <a16:creationId xmlns:a16="http://schemas.microsoft.com/office/drawing/2014/main" id="{ECB1C3C5-06FB-4146-AB35-106D90BD31DA}"/>
              </a:ext>
            </a:extLst>
          </p:cNvPr>
          <p:cNvSpPr>
            <a:spLocks noGrp="1"/>
          </p:cNvSpPr>
          <p:nvPr>
            <p:ph type="sldNum" idx="12"/>
          </p:nvPr>
        </p:nvSpPr>
        <p:spPr/>
        <p:txBody>
          <a:bodyPr/>
          <a:lstStyle/>
          <a:p>
            <a:fld id="{00000000-1234-1234-1234-123412341234}" type="slidenum">
              <a:rPr lang="en-US" altLang="ja-JP" smtClean="0"/>
              <a:pPr/>
              <a:t>8</a:t>
            </a:fld>
            <a:endParaRPr lang="ja-JP" altLang="en-US"/>
          </a:p>
        </p:txBody>
      </p:sp>
      <p:sp>
        <p:nvSpPr>
          <p:cNvPr id="10" name="テキスト プレースホルダー 2">
            <a:extLst>
              <a:ext uri="{FF2B5EF4-FFF2-40B4-BE49-F238E27FC236}">
                <a16:creationId xmlns:a16="http://schemas.microsoft.com/office/drawing/2014/main" id="{57CA3550-5998-D544-A18D-C6450B4368DC}"/>
              </a:ext>
            </a:extLst>
          </p:cNvPr>
          <p:cNvSpPr txBox="1">
            <a:spLocks/>
          </p:cNvSpPr>
          <p:nvPr/>
        </p:nvSpPr>
        <p:spPr>
          <a:xfrm>
            <a:off x="533410" y="1450521"/>
            <a:ext cx="8082699" cy="15497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2000" b="1"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r>
              <a:rPr lang="ja-JP" altLang="en-US" sz="1400" b="0">
                <a:solidFill>
                  <a:schemeClr val="tx1"/>
                </a:solidFill>
              </a:rPr>
              <a:t>テキスト</a:t>
            </a:r>
            <a:endParaRPr lang="en-US" altLang="ja-JP" sz="1400" b="0" dirty="0">
              <a:solidFill>
                <a:schemeClr val="tx1"/>
              </a:solidFill>
            </a:endParaRPr>
          </a:p>
        </p:txBody>
      </p:sp>
      <p:sp>
        <p:nvSpPr>
          <p:cNvPr id="13" name="角丸四角形 12">
            <a:extLst>
              <a:ext uri="{FF2B5EF4-FFF2-40B4-BE49-F238E27FC236}">
                <a16:creationId xmlns:a16="http://schemas.microsoft.com/office/drawing/2014/main" id="{FDE9E817-A58E-834A-AB36-6BA573040A2E}"/>
              </a:ext>
            </a:extLst>
          </p:cNvPr>
          <p:cNvSpPr/>
          <p:nvPr/>
        </p:nvSpPr>
        <p:spPr>
          <a:xfrm>
            <a:off x="395289" y="4109491"/>
            <a:ext cx="8353424" cy="1872173"/>
          </a:xfrm>
          <a:prstGeom prst="roundRect">
            <a:avLst>
              <a:gd name="adj" fmla="val 125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2">
            <a:extLst>
              <a:ext uri="{FF2B5EF4-FFF2-40B4-BE49-F238E27FC236}">
                <a16:creationId xmlns:a16="http://schemas.microsoft.com/office/drawing/2014/main" id="{60626D62-FEFF-4645-B2F6-DE58305C0A56}"/>
              </a:ext>
            </a:extLst>
          </p:cNvPr>
          <p:cNvSpPr txBox="1">
            <a:spLocks/>
          </p:cNvSpPr>
          <p:nvPr/>
        </p:nvSpPr>
        <p:spPr>
          <a:xfrm>
            <a:off x="395290" y="3649397"/>
            <a:ext cx="8353424" cy="366234"/>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1800" b="0"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r>
              <a:rPr lang="ja-JP" altLang="en-US"/>
              <a:t>④</a:t>
            </a:r>
            <a:r>
              <a:rPr lang="en-US" altLang="ja-JP" dirty="0"/>
              <a:t> </a:t>
            </a:r>
            <a:r>
              <a:rPr lang="ja-JP" altLang="en-US"/>
              <a:t>現在、現場の理解を得られている状況でしょうか？</a:t>
            </a:r>
            <a:endParaRPr lang="en-US" altLang="ja-JP" dirty="0"/>
          </a:p>
          <a:p>
            <a:pPr lvl="0"/>
            <a:endParaRPr lang="en-US" altLang="ja-JP" dirty="0"/>
          </a:p>
          <a:p>
            <a:endParaRPr lang="en-US" altLang="ja-JP" dirty="0"/>
          </a:p>
        </p:txBody>
      </p:sp>
      <p:sp>
        <p:nvSpPr>
          <p:cNvPr id="15" name="テキスト プレースホルダー 2">
            <a:extLst>
              <a:ext uri="{FF2B5EF4-FFF2-40B4-BE49-F238E27FC236}">
                <a16:creationId xmlns:a16="http://schemas.microsoft.com/office/drawing/2014/main" id="{4228EDCE-6721-5549-B168-E8E14AD6B130}"/>
              </a:ext>
            </a:extLst>
          </p:cNvPr>
          <p:cNvSpPr txBox="1">
            <a:spLocks/>
          </p:cNvSpPr>
          <p:nvPr/>
        </p:nvSpPr>
        <p:spPr>
          <a:xfrm>
            <a:off x="533410" y="4265904"/>
            <a:ext cx="8082699" cy="15497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eaLnBrk="1" hangingPunct="1">
              <a:lnSpc>
                <a:spcPct val="130000"/>
              </a:lnSpc>
              <a:spcBef>
                <a:spcPts val="0"/>
              </a:spcBef>
              <a:spcAft>
                <a:spcPts val="0"/>
              </a:spcAft>
              <a:buClr>
                <a:schemeClr val="dk1"/>
              </a:buClr>
              <a:buSzPts val="2000"/>
              <a:buFont typeface="Arial"/>
              <a:buNone/>
              <a:defRPr kumimoji="1" sz="2000" b="1" i="0" u="none" strike="noStrike" cap="none">
                <a:solidFill>
                  <a:schemeClr val="dk1"/>
                </a:solidFill>
                <a:latin typeface="Meiryo"/>
                <a:ea typeface="Meiryo"/>
                <a:cs typeface="Meiryo"/>
                <a:sym typeface="Meiryo"/>
              </a:defRPr>
            </a:lvl1pPr>
            <a:lvl2pPr marL="914400" marR="0" lvl="1" indent="-342900" algn="l" rtl="0" eaLnBrk="1" hangingPunct="1">
              <a:lnSpc>
                <a:spcPct val="100000"/>
              </a:lnSpc>
              <a:spcBef>
                <a:spcPts val="360"/>
              </a:spcBef>
              <a:spcAft>
                <a:spcPts val="0"/>
              </a:spcAft>
              <a:buClr>
                <a:schemeClr val="dk1"/>
              </a:buClr>
              <a:buSzPts val="1800"/>
              <a:buFont typeface="Arial"/>
              <a:buChar char="–"/>
              <a:defRPr kumimoji="1" sz="1800" b="1" i="0" u="none" strike="noStrike" cap="none">
                <a:solidFill>
                  <a:schemeClr val="dk1"/>
                </a:solidFill>
                <a:latin typeface="Meiryo"/>
                <a:ea typeface="Meiryo"/>
                <a:cs typeface="Meiryo"/>
                <a:sym typeface="Meiryo"/>
              </a:defRPr>
            </a:lvl2pPr>
            <a:lvl3pPr marL="1371600" marR="0" lvl="2" indent="-330200" algn="l" rtl="0" eaLnBrk="1" hangingPunct="1">
              <a:lnSpc>
                <a:spcPct val="100000"/>
              </a:lnSpc>
              <a:spcBef>
                <a:spcPts val="320"/>
              </a:spcBef>
              <a:spcAft>
                <a:spcPts val="0"/>
              </a:spcAft>
              <a:buClr>
                <a:schemeClr val="dk1"/>
              </a:buClr>
              <a:buSzPts val="1600"/>
              <a:buFont typeface="Arial"/>
              <a:buChar char="•"/>
              <a:defRPr kumimoji="1" sz="1600" b="1" i="0" u="none" strike="noStrike" cap="none">
                <a:solidFill>
                  <a:schemeClr val="dk1"/>
                </a:solidFill>
                <a:latin typeface="Meiryo"/>
                <a:ea typeface="Meiryo"/>
                <a:cs typeface="Meiryo"/>
                <a:sym typeface="Meiryo"/>
              </a:defRPr>
            </a:lvl3pPr>
            <a:lvl4pPr marL="1828800" marR="0" lvl="3" indent="-317500" algn="l" rtl="0" eaLnBrk="1" hangingPunct="1">
              <a:lnSpc>
                <a:spcPct val="100000"/>
              </a:lnSpc>
              <a:spcBef>
                <a:spcPts val="280"/>
              </a:spcBef>
              <a:spcAft>
                <a:spcPts val="0"/>
              </a:spcAft>
              <a:buClr>
                <a:schemeClr val="dk1"/>
              </a:buClr>
              <a:buSzPts val="1400"/>
              <a:buFont typeface="Arial"/>
              <a:buChar char="–"/>
              <a:defRPr kumimoji="1" sz="1400" b="1" i="0" u="none" strike="noStrike" cap="none">
                <a:solidFill>
                  <a:schemeClr val="dk1"/>
                </a:solidFill>
                <a:latin typeface="Meiryo"/>
                <a:ea typeface="Meiryo"/>
                <a:cs typeface="Meiryo"/>
                <a:sym typeface="Meiryo"/>
              </a:defRPr>
            </a:lvl4pPr>
            <a:lvl5pPr marL="2286000" marR="0" lvl="4" indent="-304800" algn="l" rtl="0" eaLnBrk="1" hangingPunct="1">
              <a:lnSpc>
                <a:spcPct val="100000"/>
              </a:lnSpc>
              <a:spcBef>
                <a:spcPts val="240"/>
              </a:spcBef>
              <a:spcAft>
                <a:spcPts val="0"/>
              </a:spcAft>
              <a:buClr>
                <a:schemeClr val="dk1"/>
              </a:buClr>
              <a:buSzPts val="1200"/>
              <a:buFont typeface="Arial"/>
              <a:buChar char="»"/>
              <a:defRPr kumimoji="1" sz="1200" b="1" i="0" u="none" strike="noStrike" cap="none">
                <a:solidFill>
                  <a:schemeClr val="dk1"/>
                </a:solidFill>
                <a:latin typeface="Meiryo"/>
                <a:ea typeface="Meiryo"/>
                <a:cs typeface="Meiryo"/>
                <a:sym typeface="Meiryo"/>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kumimoji="1" sz="2000" b="0" i="0" u="none" strike="noStrike" cap="none">
                <a:solidFill>
                  <a:schemeClr val="dk1"/>
                </a:solidFill>
                <a:latin typeface="Arial"/>
                <a:ea typeface="Arial"/>
                <a:cs typeface="Arial"/>
                <a:sym typeface="Arial"/>
              </a:defRPr>
            </a:lvl9pPr>
          </a:lstStyle>
          <a:p>
            <a:r>
              <a:rPr lang="ja-JP" altLang="en-US" sz="1400" b="0">
                <a:solidFill>
                  <a:schemeClr val="tx1"/>
                </a:solidFill>
              </a:rPr>
              <a:t>テキスト</a:t>
            </a:r>
            <a:endParaRPr lang="en-US" altLang="ja-JP" sz="1400" b="0" dirty="0">
              <a:solidFill>
                <a:schemeClr val="tx1"/>
              </a:solidFill>
            </a:endParaRPr>
          </a:p>
        </p:txBody>
      </p:sp>
    </p:spTree>
    <p:extLst>
      <p:ext uri="{BB962C8B-B14F-4D97-AF65-F5344CB8AC3E}">
        <p14:creationId xmlns:p14="http://schemas.microsoft.com/office/powerpoint/2010/main" val="69091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5" name="Google Shape;85;p18"/>
          <p:cNvSpPr txBox="1">
            <a:spLocks noGrp="1"/>
          </p:cNvSpPr>
          <p:nvPr>
            <p:ph type="title"/>
          </p:nvPr>
        </p:nvSpPr>
        <p:spPr>
          <a:xfrm>
            <a:off x="1517409" y="217507"/>
            <a:ext cx="7231304" cy="366234"/>
          </a:xfrm>
          <a:prstGeom prst="rect">
            <a:avLst/>
          </a:prstGeom>
          <a:noFill/>
          <a:ln>
            <a:noFill/>
          </a:ln>
        </p:spPr>
        <p:txBody>
          <a:bodyPr spcFirstLastPara="1" wrap="square" lIns="91425" tIns="0" rIns="91425" bIns="46800" anchor="t" anchorCtr="0">
            <a:spAutoFit/>
          </a:bodyPr>
          <a:lstStyle/>
          <a:p>
            <a:pPr lvl="0"/>
            <a:r>
              <a:rPr lang="en-US" altLang="ja-JP" dirty="0"/>
              <a:t>【</a:t>
            </a:r>
            <a:r>
              <a:rPr lang="ja-JP" altLang="en-US"/>
              <a:t>ご記入ください</a:t>
            </a:r>
            <a:r>
              <a:rPr lang="en-US" altLang="ja-JP" dirty="0"/>
              <a:t>】</a:t>
            </a:r>
            <a:r>
              <a:rPr lang="ja-JP" altLang="en-US"/>
              <a:t>初期設定チェックシート</a:t>
            </a:r>
            <a:endParaRPr dirty="0"/>
          </a:p>
        </p:txBody>
      </p:sp>
      <p:sp>
        <p:nvSpPr>
          <p:cNvPr id="86" name="Google Shape;86;p18"/>
          <p:cNvSpPr txBox="1">
            <a:spLocks noGrp="1"/>
          </p:cNvSpPr>
          <p:nvPr>
            <p:ph type="sldNum" idx="12"/>
          </p:nvPr>
        </p:nvSpPr>
        <p:spPr>
          <a:xfrm>
            <a:off x="296091" y="6468231"/>
            <a:ext cx="1512169" cy="16229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800"/>
              <a:buNone/>
            </a:pPr>
            <a:fld id="{00000000-1234-1234-1234-123412341234}" type="slidenum">
              <a:rPr lang="en-US" altLang="ja-JP"/>
              <a:t>9</a:t>
            </a:fld>
            <a:endParaRPr/>
          </a:p>
        </p:txBody>
      </p:sp>
      <p:sp>
        <p:nvSpPr>
          <p:cNvPr id="88" name="Google Shape;88;p18"/>
          <p:cNvSpPr txBox="1"/>
          <p:nvPr/>
        </p:nvSpPr>
        <p:spPr>
          <a:xfrm>
            <a:off x="394634" y="834013"/>
            <a:ext cx="8354079" cy="521821"/>
          </a:xfrm>
          <a:prstGeom prst="rect">
            <a:avLst/>
          </a:prstGeom>
          <a:noFill/>
          <a:ln>
            <a:noFill/>
          </a:ln>
        </p:spPr>
        <p:txBody>
          <a:bodyPr spcFirstLastPara="1" wrap="square" lIns="91425" tIns="45700" rIns="91425" bIns="45700" anchor="t" anchorCtr="0">
            <a:normAutofit/>
          </a:bodyPr>
          <a:lstStyle/>
          <a:p>
            <a:pPr>
              <a:lnSpc>
                <a:spcPct val="130000"/>
              </a:lnSpc>
              <a:buClr>
                <a:schemeClr val="dk1"/>
              </a:buClr>
              <a:buSzPts val="2000"/>
            </a:pPr>
            <a:r>
              <a:rPr lang="ja-JP" altLang="en-US" sz="1800">
                <a:solidFill>
                  <a:schemeClr val="dk1"/>
                </a:solidFill>
                <a:latin typeface="Meiryo"/>
                <a:ea typeface="Meiryo"/>
                <a:cs typeface="Meiryo"/>
                <a:sym typeface="Meiryo"/>
              </a:rPr>
              <a:t>■</a:t>
            </a:r>
            <a:r>
              <a:rPr lang="en-US" altLang="ja-JP" sz="1800" dirty="0">
                <a:solidFill>
                  <a:schemeClr val="dk1"/>
                </a:solidFill>
                <a:latin typeface="Meiryo"/>
                <a:ea typeface="Meiryo"/>
                <a:cs typeface="Meiryo"/>
                <a:sym typeface="Meiryo"/>
              </a:rPr>
              <a:t> </a:t>
            </a:r>
            <a:r>
              <a:rPr lang="ja-JP" altLang="en-US" sz="1800">
                <a:solidFill>
                  <a:schemeClr val="dk1"/>
                </a:solidFill>
                <a:latin typeface="Meiryo"/>
                <a:ea typeface="Meiryo"/>
                <a:cs typeface="Meiryo"/>
                <a:sym typeface="Meiryo"/>
              </a:rPr>
              <a:t>完了したものにチェックをつけてください。</a:t>
            </a:r>
            <a:endParaRPr lang="en-US" altLang="ja-JP" sz="1800" dirty="0">
              <a:solidFill>
                <a:schemeClr val="dk1"/>
              </a:solidFill>
              <a:latin typeface="Meiryo"/>
              <a:ea typeface="Meiryo"/>
              <a:cs typeface="Meiryo"/>
              <a:sym typeface="Meiryo"/>
            </a:endParaRPr>
          </a:p>
        </p:txBody>
      </p:sp>
      <p:pic>
        <p:nvPicPr>
          <p:cNvPr id="7" name="グラフィックス 6">
            <a:extLst>
              <a:ext uri="{FF2B5EF4-FFF2-40B4-BE49-F238E27FC236}">
                <a16:creationId xmlns:a16="http://schemas.microsoft.com/office/drawing/2014/main" id="{8B162D33-E4A2-6746-AA64-BA553FBB6F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7706" y="1671915"/>
            <a:ext cx="448551" cy="448551"/>
          </a:xfrm>
          <a:prstGeom prst="rect">
            <a:avLst/>
          </a:prstGeom>
        </p:spPr>
      </p:pic>
      <p:sp>
        <p:nvSpPr>
          <p:cNvPr id="11" name="Google Shape;88;p18">
            <a:extLst>
              <a:ext uri="{FF2B5EF4-FFF2-40B4-BE49-F238E27FC236}">
                <a16:creationId xmlns:a16="http://schemas.microsoft.com/office/drawing/2014/main" id="{4140692F-BF99-C84B-9A08-D43664426933}"/>
              </a:ext>
            </a:extLst>
          </p:cNvPr>
          <p:cNvSpPr txBox="1"/>
          <p:nvPr/>
        </p:nvSpPr>
        <p:spPr>
          <a:xfrm>
            <a:off x="1237147" y="1606106"/>
            <a:ext cx="7511565" cy="580169"/>
          </a:xfrm>
          <a:prstGeom prst="rect">
            <a:avLst/>
          </a:prstGeom>
          <a:noFill/>
          <a:ln>
            <a:noFill/>
          </a:ln>
        </p:spPr>
        <p:txBody>
          <a:bodyPr spcFirstLastPara="1" wrap="square" lIns="91425" tIns="45700" rIns="91425" bIns="45700" anchor="ctr" anchorCtr="0">
            <a:normAutofit/>
          </a:bodyPr>
          <a:lstStyle/>
          <a:p>
            <a:pPr>
              <a:lnSpc>
                <a:spcPct val="130000"/>
              </a:lnSpc>
              <a:buClr>
                <a:schemeClr val="dk1"/>
              </a:buClr>
              <a:buSzPts val="2000"/>
            </a:pPr>
            <a:r>
              <a:rPr lang="ja-JP" altLang="en-US" sz="1800">
                <a:solidFill>
                  <a:schemeClr val="dk1"/>
                </a:solidFill>
                <a:latin typeface="Meiryo"/>
                <a:ea typeface="Meiryo"/>
                <a:cs typeface="Meiryo"/>
                <a:sym typeface="Meiryo"/>
              </a:rPr>
              <a:t>導入背景説明メールを送付しましたか？</a:t>
            </a:r>
            <a:endParaRPr lang="en-US" altLang="ja-JP" sz="1800" dirty="0">
              <a:solidFill>
                <a:schemeClr val="dk1"/>
              </a:solidFill>
              <a:latin typeface="Meiryo"/>
              <a:ea typeface="Meiryo"/>
              <a:cs typeface="Meiryo"/>
              <a:sym typeface="Meiryo"/>
            </a:endParaRPr>
          </a:p>
        </p:txBody>
      </p:sp>
      <p:pic>
        <p:nvPicPr>
          <p:cNvPr id="14" name="グラフィックス 13">
            <a:extLst>
              <a:ext uri="{FF2B5EF4-FFF2-40B4-BE49-F238E27FC236}">
                <a16:creationId xmlns:a16="http://schemas.microsoft.com/office/drawing/2014/main" id="{5AB995D4-63C0-0A4A-B038-2C031E78A5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7706" y="2449740"/>
            <a:ext cx="448551" cy="448551"/>
          </a:xfrm>
          <a:prstGeom prst="rect">
            <a:avLst/>
          </a:prstGeom>
        </p:spPr>
      </p:pic>
      <p:sp>
        <p:nvSpPr>
          <p:cNvPr id="15" name="Google Shape;88;p18">
            <a:extLst>
              <a:ext uri="{FF2B5EF4-FFF2-40B4-BE49-F238E27FC236}">
                <a16:creationId xmlns:a16="http://schemas.microsoft.com/office/drawing/2014/main" id="{0274A5A0-CD2B-4A40-B86E-2FA40DE00509}"/>
              </a:ext>
            </a:extLst>
          </p:cNvPr>
          <p:cNvSpPr txBox="1"/>
          <p:nvPr/>
        </p:nvSpPr>
        <p:spPr>
          <a:xfrm>
            <a:off x="1237148" y="2383931"/>
            <a:ext cx="7511565" cy="580169"/>
          </a:xfrm>
          <a:prstGeom prst="rect">
            <a:avLst/>
          </a:prstGeom>
          <a:noFill/>
          <a:ln>
            <a:noFill/>
          </a:ln>
        </p:spPr>
        <p:txBody>
          <a:bodyPr spcFirstLastPara="1" wrap="square" lIns="91425" tIns="45700" rIns="91425" bIns="45700" anchor="ctr" anchorCtr="0">
            <a:normAutofit/>
          </a:bodyPr>
          <a:lstStyle/>
          <a:p>
            <a:pPr>
              <a:lnSpc>
                <a:spcPct val="130000"/>
              </a:lnSpc>
              <a:buClr>
                <a:schemeClr val="dk1"/>
              </a:buClr>
              <a:buSzPts val="2000"/>
            </a:pPr>
            <a:r>
              <a:rPr lang="ja-JP" altLang="en-US" sz="1800">
                <a:solidFill>
                  <a:schemeClr val="dk1"/>
                </a:solidFill>
                <a:latin typeface="Meiryo"/>
                <a:ea typeface="Meiryo"/>
                <a:cs typeface="Meiryo"/>
                <a:sym typeface="Meiryo"/>
              </a:rPr>
              <a:t>先輩社員のアサイン有無は設定済みですか？</a:t>
            </a:r>
            <a:endParaRPr lang="en-US" altLang="ja-JP" sz="1800" dirty="0">
              <a:solidFill>
                <a:schemeClr val="dk1"/>
              </a:solidFill>
              <a:latin typeface="Meiryo"/>
              <a:ea typeface="Meiryo"/>
              <a:cs typeface="Meiryo"/>
              <a:sym typeface="Meiryo"/>
            </a:endParaRPr>
          </a:p>
        </p:txBody>
      </p:sp>
      <p:pic>
        <p:nvPicPr>
          <p:cNvPr id="17" name="グラフィックス 16">
            <a:extLst>
              <a:ext uri="{FF2B5EF4-FFF2-40B4-BE49-F238E27FC236}">
                <a16:creationId xmlns:a16="http://schemas.microsoft.com/office/drawing/2014/main" id="{E12031C7-E1A4-0844-AFBF-A0FE593C08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7706" y="3227566"/>
            <a:ext cx="448551" cy="448551"/>
          </a:xfrm>
          <a:prstGeom prst="rect">
            <a:avLst/>
          </a:prstGeom>
        </p:spPr>
      </p:pic>
      <p:sp>
        <p:nvSpPr>
          <p:cNvPr id="18" name="Google Shape;88;p18">
            <a:extLst>
              <a:ext uri="{FF2B5EF4-FFF2-40B4-BE49-F238E27FC236}">
                <a16:creationId xmlns:a16="http://schemas.microsoft.com/office/drawing/2014/main" id="{83944A01-3F98-6D4F-845D-8D1756A6B415}"/>
              </a:ext>
            </a:extLst>
          </p:cNvPr>
          <p:cNvSpPr txBox="1"/>
          <p:nvPr/>
        </p:nvSpPr>
        <p:spPr>
          <a:xfrm>
            <a:off x="1236493" y="3161757"/>
            <a:ext cx="7511565" cy="580169"/>
          </a:xfrm>
          <a:prstGeom prst="rect">
            <a:avLst/>
          </a:prstGeom>
          <a:noFill/>
          <a:ln>
            <a:noFill/>
          </a:ln>
        </p:spPr>
        <p:txBody>
          <a:bodyPr spcFirstLastPara="1" wrap="square" lIns="91425" tIns="45700" rIns="91425" bIns="45700" anchor="ctr" anchorCtr="0">
            <a:normAutofit/>
          </a:bodyPr>
          <a:lstStyle/>
          <a:p>
            <a:pPr>
              <a:lnSpc>
                <a:spcPct val="130000"/>
              </a:lnSpc>
              <a:buClr>
                <a:schemeClr val="dk1"/>
              </a:buClr>
              <a:buSzPts val="2000"/>
            </a:pPr>
            <a:r>
              <a:rPr lang="ja-JP" altLang="en-US" sz="1800">
                <a:solidFill>
                  <a:schemeClr val="dk1"/>
                </a:solidFill>
                <a:latin typeface="Meiryo"/>
                <a:ea typeface="Meiryo"/>
                <a:cs typeface="Meiryo"/>
                <a:sym typeface="Meiryo"/>
              </a:rPr>
              <a:t>先輩社員アサイン有の場合、対象従業員を登録していますか？</a:t>
            </a:r>
            <a:endParaRPr lang="en-US" altLang="ja-JP" sz="1800" dirty="0">
              <a:solidFill>
                <a:schemeClr val="dk1"/>
              </a:solidFill>
              <a:latin typeface="Meiryo"/>
              <a:ea typeface="Meiryo"/>
              <a:cs typeface="Meiryo"/>
              <a:sym typeface="Meiryo"/>
            </a:endParaRPr>
          </a:p>
        </p:txBody>
      </p:sp>
      <p:pic>
        <p:nvPicPr>
          <p:cNvPr id="20" name="グラフィックス 19">
            <a:extLst>
              <a:ext uri="{FF2B5EF4-FFF2-40B4-BE49-F238E27FC236}">
                <a16:creationId xmlns:a16="http://schemas.microsoft.com/office/drawing/2014/main" id="{AAD66191-2680-7840-BBC8-CEEC31B4D7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361" y="4005392"/>
            <a:ext cx="448551" cy="448551"/>
          </a:xfrm>
          <a:prstGeom prst="rect">
            <a:avLst/>
          </a:prstGeom>
        </p:spPr>
      </p:pic>
      <p:sp>
        <p:nvSpPr>
          <p:cNvPr id="21" name="Google Shape;88;p18">
            <a:extLst>
              <a:ext uri="{FF2B5EF4-FFF2-40B4-BE49-F238E27FC236}">
                <a16:creationId xmlns:a16="http://schemas.microsoft.com/office/drawing/2014/main" id="{87BA568A-2F06-5847-A979-A8D6A3074139}"/>
              </a:ext>
            </a:extLst>
          </p:cNvPr>
          <p:cNvSpPr txBox="1"/>
          <p:nvPr/>
        </p:nvSpPr>
        <p:spPr>
          <a:xfrm>
            <a:off x="1237148" y="3939583"/>
            <a:ext cx="7511565" cy="580169"/>
          </a:xfrm>
          <a:prstGeom prst="rect">
            <a:avLst/>
          </a:prstGeom>
          <a:noFill/>
          <a:ln>
            <a:noFill/>
          </a:ln>
        </p:spPr>
        <p:txBody>
          <a:bodyPr spcFirstLastPara="1" wrap="square" lIns="91425" tIns="45700" rIns="91425" bIns="45700" anchor="ctr" anchorCtr="0">
            <a:normAutofit/>
          </a:bodyPr>
          <a:lstStyle/>
          <a:p>
            <a:pPr>
              <a:lnSpc>
                <a:spcPct val="130000"/>
              </a:lnSpc>
              <a:buClr>
                <a:schemeClr val="dk1"/>
              </a:buClr>
              <a:buSzPts val="2000"/>
            </a:pPr>
            <a:r>
              <a:rPr lang="ja-JP" altLang="en-US" sz="1800">
                <a:solidFill>
                  <a:schemeClr val="dk1"/>
                </a:solidFill>
                <a:latin typeface="Meiryo"/>
                <a:ea typeface="Meiryo"/>
                <a:cs typeface="Meiryo"/>
                <a:sym typeface="Meiryo"/>
              </a:rPr>
              <a:t>組織情報の登録は、対象社員分完了していますか？</a:t>
            </a:r>
            <a:endParaRPr lang="en-US" altLang="ja-JP" sz="1800" dirty="0">
              <a:solidFill>
                <a:schemeClr val="dk1"/>
              </a:solidFill>
              <a:latin typeface="Meiryo"/>
              <a:ea typeface="Meiryo"/>
              <a:cs typeface="Meiryo"/>
              <a:sym typeface="Meiryo"/>
            </a:endParaRPr>
          </a:p>
        </p:txBody>
      </p:sp>
      <p:pic>
        <p:nvPicPr>
          <p:cNvPr id="24" name="グラフィックス 23">
            <a:extLst>
              <a:ext uri="{FF2B5EF4-FFF2-40B4-BE49-F238E27FC236}">
                <a16:creationId xmlns:a16="http://schemas.microsoft.com/office/drawing/2014/main" id="{15964141-3613-E14E-A2A7-F8CB44B9AA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7706" y="4783217"/>
            <a:ext cx="448551" cy="448551"/>
          </a:xfrm>
          <a:prstGeom prst="rect">
            <a:avLst/>
          </a:prstGeom>
        </p:spPr>
      </p:pic>
      <p:sp>
        <p:nvSpPr>
          <p:cNvPr id="25" name="Google Shape;88;p18">
            <a:extLst>
              <a:ext uri="{FF2B5EF4-FFF2-40B4-BE49-F238E27FC236}">
                <a16:creationId xmlns:a16="http://schemas.microsoft.com/office/drawing/2014/main" id="{78E7E3C6-440A-ED4B-9849-38E128B76727}"/>
              </a:ext>
            </a:extLst>
          </p:cNvPr>
          <p:cNvSpPr txBox="1"/>
          <p:nvPr/>
        </p:nvSpPr>
        <p:spPr>
          <a:xfrm>
            <a:off x="1236493" y="4717408"/>
            <a:ext cx="7511565" cy="580169"/>
          </a:xfrm>
          <a:prstGeom prst="rect">
            <a:avLst/>
          </a:prstGeom>
          <a:noFill/>
          <a:ln>
            <a:noFill/>
          </a:ln>
        </p:spPr>
        <p:txBody>
          <a:bodyPr spcFirstLastPara="1" wrap="square" lIns="91425" tIns="45700" rIns="91425" bIns="45700" anchor="ctr" anchorCtr="0">
            <a:normAutofit/>
          </a:bodyPr>
          <a:lstStyle/>
          <a:p>
            <a:pPr>
              <a:lnSpc>
                <a:spcPct val="130000"/>
              </a:lnSpc>
              <a:buClr>
                <a:schemeClr val="dk1"/>
              </a:buClr>
              <a:buSzPts val="2000"/>
            </a:pPr>
            <a:r>
              <a:rPr lang="ja-JP" altLang="en-US" sz="1800">
                <a:solidFill>
                  <a:schemeClr val="dk1"/>
                </a:solidFill>
                <a:latin typeface="Meiryo"/>
                <a:ea typeface="Meiryo"/>
                <a:cs typeface="Meiryo"/>
                <a:sym typeface="Meiryo"/>
              </a:rPr>
              <a:t>月次コンディションチェックの配信日は設定されていますか？</a:t>
            </a:r>
            <a:endParaRPr lang="en-US" altLang="ja-JP" sz="1800" dirty="0">
              <a:solidFill>
                <a:schemeClr val="dk1"/>
              </a:solidFill>
              <a:latin typeface="Meiryo"/>
              <a:ea typeface="Meiryo"/>
              <a:cs typeface="Meiryo"/>
              <a:sym typeface="Meiryo"/>
            </a:endParaRPr>
          </a:p>
        </p:txBody>
      </p:sp>
      <p:sp>
        <p:nvSpPr>
          <p:cNvPr id="27" name="Google Shape;88;p18">
            <a:extLst>
              <a:ext uri="{FF2B5EF4-FFF2-40B4-BE49-F238E27FC236}">
                <a16:creationId xmlns:a16="http://schemas.microsoft.com/office/drawing/2014/main" id="{C0FC383C-9352-6E45-9851-E1DC8C69CC41}"/>
              </a:ext>
            </a:extLst>
          </p:cNvPr>
          <p:cNvSpPr txBox="1"/>
          <p:nvPr/>
        </p:nvSpPr>
        <p:spPr>
          <a:xfrm>
            <a:off x="3851409" y="5165959"/>
            <a:ext cx="1884783" cy="580169"/>
          </a:xfrm>
          <a:prstGeom prst="rect">
            <a:avLst/>
          </a:prstGeom>
          <a:noFill/>
          <a:ln>
            <a:noFill/>
          </a:ln>
        </p:spPr>
        <p:txBody>
          <a:bodyPr spcFirstLastPara="1" wrap="square" lIns="91425" tIns="45700" rIns="91425" bIns="45700" anchor="ctr" anchorCtr="0">
            <a:normAutofit/>
          </a:bodyPr>
          <a:lstStyle/>
          <a:p>
            <a:pPr>
              <a:lnSpc>
                <a:spcPct val="130000"/>
              </a:lnSpc>
              <a:buClr>
                <a:schemeClr val="dk1"/>
              </a:buClr>
              <a:buSzPts val="2000"/>
            </a:pPr>
            <a:r>
              <a:rPr lang="en-US" altLang="ja-JP" sz="1800" dirty="0">
                <a:solidFill>
                  <a:schemeClr val="dk1"/>
                </a:solidFill>
                <a:latin typeface="Meiryo"/>
                <a:ea typeface="Meiryo"/>
                <a:cs typeface="Meiryo"/>
                <a:sym typeface="Meiryo"/>
              </a:rPr>
              <a:t>( </a:t>
            </a:r>
            <a:r>
              <a:rPr lang="ja-JP" altLang="en-US" sz="1800">
                <a:solidFill>
                  <a:schemeClr val="dk1"/>
                </a:solidFill>
                <a:latin typeface="Meiryo"/>
                <a:ea typeface="Meiryo"/>
                <a:cs typeface="Meiryo"/>
                <a:sym typeface="Meiryo"/>
              </a:rPr>
              <a:t>初回配信日：</a:t>
            </a:r>
            <a:endParaRPr lang="en-US" altLang="ja-JP" sz="1800" dirty="0">
              <a:solidFill>
                <a:schemeClr val="dk1"/>
              </a:solidFill>
              <a:latin typeface="Meiryo"/>
              <a:ea typeface="Meiryo"/>
              <a:cs typeface="Meiryo"/>
              <a:sym typeface="Meiryo"/>
            </a:endParaRPr>
          </a:p>
        </p:txBody>
      </p:sp>
      <p:sp>
        <p:nvSpPr>
          <p:cNvPr id="28" name="Google Shape;88;p18">
            <a:extLst>
              <a:ext uri="{FF2B5EF4-FFF2-40B4-BE49-F238E27FC236}">
                <a16:creationId xmlns:a16="http://schemas.microsoft.com/office/drawing/2014/main" id="{BE383C81-4527-294B-800C-CD76BC909F96}"/>
              </a:ext>
            </a:extLst>
          </p:cNvPr>
          <p:cNvSpPr txBox="1"/>
          <p:nvPr/>
        </p:nvSpPr>
        <p:spPr>
          <a:xfrm>
            <a:off x="5736192" y="5165959"/>
            <a:ext cx="1912323" cy="580169"/>
          </a:xfrm>
          <a:prstGeom prst="rect">
            <a:avLst/>
          </a:prstGeom>
          <a:noFill/>
          <a:ln>
            <a:noFill/>
          </a:ln>
        </p:spPr>
        <p:txBody>
          <a:bodyPr spcFirstLastPara="1" wrap="square" lIns="91425" tIns="45700" rIns="91425" bIns="45700" anchor="ctr" anchorCtr="0">
            <a:normAutofit/>
          </a:bodyPr>
          <a:lstStyle/>
          <a:p>
            <a:pPr algn="r">
              <a:lnSpc>
                <a:spcPct val="130000"/>
              </a:lnSpc>
              <a:buClr>
                <a:schemeClr val="dk1"/>
              </a:buClr>
              <a:buSzPts val="2000"/>
            </a:pPr>
            <a:r>
              <a:rPr lang="en-US" altLang="ja-JP" sz="1800" dirty="0">
                <a:solidFill>
                  <a:schemeClr val="dk1"/>
                </a:solidFill>
                <a:latin typeface="Meiryo"/>
                <a:ea typeface="Meiryo"/>
                <a:cs typeface="Meiryo"/>
                <a:sym typeface="Meiryo"/>
              </a:rPr>
              <a:t> </a:t>
            </a:r>
            <a:r>
              <a:rPr lang="ja-JP" altLang="en-US" sz="1800">
                <a:solidFill>
                  <a:schemeClr val="dk1"/>
                </a:solidFill>
                <a:latin typeface="Meiryo"/>
                <a:ea typeface="Meiryo"/>
                <a:cs typeface="Meiryo"/>
                <a:sym typeface="Meiryo"/>
              </a:rPr>
              <a:t>　月</a:t>
            </a:r>
            <a:r>
              <a:rPr lang="en-US" altLang="ja-JP" sz="1800" dirty="0">
                <a:solidFill>
                  <a:schemeClr val="dk1"/>
                </a:solidFill>
                <a:latin typeface="Meiryo"/>
                <a:ea typeface="Meiryo"/>
                <a:cs typeface="Meiryo"/>
                <a:sym typeface="Meiryo"/>
              </a:rPr>
              <a:t> </a:t>
            </a:r>
            <a:r>
              <a:rPr lang="ja-JP" altLang="en-US" sz="1800">
                <a:solidFill>
                  <a:schemeClr val="dk1"/>
                </a:solidFill>
                <a:latin typeface="Meiryo"/>
                <a:ea typeface="Meiryo"/>
                <a:cs typeface="Meiryo"/>
                <a:sym typeface="Meiryo"/>
              </a:rPr>
              <a:t>　日</a:t>
            </a:r>
            <a:r>
              <a:rPr lang="en-US" altLang="ja-JP" sz="1800" dirty="0">
                <a:solidFill>
                  <a:schemeClr val="dk1"/>
                </a:solidFill>
                <a:latin typeface="Meiryo"/>
                <a:ea typeface="Meiryo"/>
                <a:cs typeface="Meiryo"/>
                <a:sym typeface="Meiryo"/>
              </a:rPr>
              <a:t> )</a:t>
            </a:r>
          </a:p>
        </p:txBody>
      </p:sp>
    </p:spTree>
    <p:extLst>
      <p:ext uri="{BB962C8B-B14F-4D97-AF65-F5344CB8AC3E}">
        <p14:creationId xmlns:p14="http://schemas.microsoft.com/office/powerpoint/2010/main" val="956153579"/>
      </p:ext>
    </p:extLst>
  </p:cSld>
  <p:clrMapOvr>
    <a:masterClrMapping/>
  </p:clrMapOvr>
</p:sld>
</file>

<file path=ppt/theme/theme1.xml><?xml version="1.0" encoding="utf-8"?>
<a:theme xmlns:a="http://schemas.openxmlformats.org/drawingml/2006/main" name="doda_1">
  <a:themeElements>
    <a:clrScheme name="ユーザー定義 1">
      <a:dk1>
        <a:srgbClr val="212121"/>
      </a:dk1>
      <a:lt1>
        <a:srgbClr val="FFFFFF"/>
      </a:lt1>
      <a:dk2>
        <a:srgbClr val="1F5095"/>
      </a:dk2>
      <a:lt2>
        <a:srgbClr val="FFFFFF"/>
      </a:lt2>
      <a:accent1>
        <a:srgbClr val="09284F"/>
      </a:accent1>
      <a:accent2>
        <a:srgbClr val="3A78C8"/>
      </a:accent2>
      <a:accent3>
        <a:srgbClr val="71B2FE"/>
      </a:accent3>
      <a:accent4>
        <a:srgbClr val="ED454F"/>
      </a:accent4>
      <a:accent5>
        <a:srgbClr val="C8D0DA"/>
      </a:accent5>
      <a:accent6>
        <a:srgbClr val="797979"/>
      </a:accent6>
      <a:hlink>
        <a:srgbClr val="71B2FE"/>
      </a:hlink>
      <a:folHlink>
        <a:srgbClr val="3A78C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rs_tmp" id="{41EFF5C7-9BBA-554D-84D5-AD5C8264631F}" vid="{FF1F8859-99CA-6D47-99E0-6A546FE56D63}"/>
    </a:ext>
  </a:extLst>
</a:theme>
</file>

<file path=ppt/theme/theme2.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6B73243B35CDB4AAC730EB043BE24EA" ma:contentTypeVersion="6" ma:contentTypeDescription="新しいドキュメントを作成します。" ma:contentTypeScope="" ma:versionID="4bc8f7c2b022610c865cf64b43d489dd">
  <xsd:schema xmlns:xsd="http://www.w3.org/2001/XMLSchema" xmlns:xs="http://www.w3.org/2001/XMLSchema" xmlns:p="http://schemas.microsoft.com/office/2006/metadata/properties" xmlns:ns2="3bd6defd-21ff-4082-bd1c-afa4fca2d8f7" targetNamespace="http://schemas.microsoft.com/office/2006/metadata/properties" ma:root="true" ma:fieldsID="13b27e426ed92c3c59f31478fef6f58f" ns2:_="">
    <xsd:import namespace="3bd6defd-21ff-4082-bd1c-afa4fca2d8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d6defd-21ff-4082-bd1c-afa4fca2d8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DC66B7-0854-4C4A-B286-ED9F35E5BE6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129759D-107B-4FF0-AC8A-6C07C86D16D1}">
  <ds:schemaRefs>
    <ds:schemaRef ds:uri="http://schemas.microsoft.com/sharepoint/v3/contenttype/forms"/>
  </ds:schemaRefs>
</ds:datastoreItem>
</file>

<file path=customXml/itemProps3.xml><?xml version="1.0" encoding="utf-8"?>
<ds:datastoreItem xmlns:ds="http://schemas.openxmlformats.org/officeDocument/2006/customXml" ds:itemID="{BE0FD132-B02B-4D97-8B05-31B9AA493E7C}"/>
</file>

<file path=docProps/app.xml><?xml version="1.0" encoding="utf-8"?>
<Properties xmlns="http://schemas.openxmlformats.org/officeDocument/2006/extended-properties" xmlns:vt="http://schemas.openxmlformats.org/officeDocument/2006/docPropsVTypes">
  <Template>doda_1</Template>
  <TotalTime>8360</TotalTime>
  <Words>951</Words>
  <Application>Microsoft Macintosh PowerPoint</Application>
  <PresentationFormat>画面に合わせる (4:3)</PresentationFormat>
  <Paragraphs>120</Paragraphs>
  <Slides>11</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メイリオ</vt:lpstr>
      <vt:lpstr>メイリオ</vt:lpstr>
      <vt:lpstr>Arial</vt:lpstr>
      <vt:lpstr>Avenir Black</vt:lpstr>
      <vt:lpstr>Avenir Book</vt:lpstr>
      <vt:lpstr>Calibri</vt:lpstr>
      <vt:lpstr>doda_1</vt:lpstr>
      <vt:lpstr>中途・新卒入社者の定着サポートツール 「HR Spanner」キックオフ資料</vt:lpstr>
      <vt:lpstr>従業員定着支援ツール「HR Spanner」</vt:lpstr>
      <vt:lpstr>HR Spannerが目指すもの</vt:lpstr>
      <vt:lpstr>HR Spannerの特徴</vt:lpstr>
      <vt:lpstr>「定着」のために</vt:lpstr>
      <vt:lpstr>周囲の理解を得る</vt:lpstr>
      <vt:lpstr>【ご記入ください】ご利用の経緯・現在の状況について</vt:lpstr>
      <vt:lpstr>【ご記入ください】ご利用の経緯・現在の状況について</vt:lpstr>
      <vt:lpstr>【ご記入ください】初期設定チェックシート</vt:lpstr>
      <vt:lpstr>【ご記入ください】担当者について</vt:lpstr>
      <vt:lpstr>お問い合わせ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中途・新卒入社者の定着サポートツール 「HR Spanner」ご提案資料</dc:title>
  <dc:creator>前川 遥</dc:creator>
  <cp:lastModifiedBy>清水 順一</cp:lastModifiedBy>
  <cp:revision>92</cp:revision>
  <dcterms:created xsi:type="dcterms:W3CDTF">2021-05-13T03:24:18Z</dcterms:created>
  <dcterms:modified xsi:type="dcterms:W3CDTF">2021-07-20T05:35:57Z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736505035</vt:i4>
  </property>
  <property fmtid="{D5CDD505-2E9C-101B-9397-08002B2CF9AE}" pid="3" name="_NewReviewCycle">
    <vt:lpwstr/>
  </property>
  <property fmtid="{D5CDD505-2E9C-101B-9397-08002B2CF9AE}" pid="4" name="_EmailSubject">
    <vt:lpwstr>資料送付＞RE: 【Mtg】HR Spanner_営企系タスク＆画面名称案について</vt:lpwstr>
  </property>
  <property fmtid="{D5CDD505-2E9C-101B-9397-08002B2CF9AE}" pid="5" name="_AuthorEmail">
    <vt:lpwstr>yu.osawa@persol.co.jp</vt:lpwstr>
  </property>
  <property fmtid="{D5CDD505-2E9C-101B-9397-08002B2CF9AE}" pid="6" name="_AuthorEmailDisplayName">
    <vt:lpwstr>大澤 侑子</vt:lpwstr>
  </property>
  <property fmtid="{D5CDD505-2E9C-101B-9397-08002B2CF9AE}" pid="7" name="_PreviousAdHocReviewCycleID">
    <vt:i4>94593274</vt:i4>
  </property>
  <property fmtid="{D5CDD505-2E9C-101B-9397-08002B2CF9AE}" pid="8" name="ContentTypeId">
    <vt:lpwstr>0x010100A6B73243B35CDB4AAC730EB043BE24EA</vt:lpwstr>
  </property>
</Properties>
</file>